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74" r:id="rId2"/>
    <p:sldId id="373" r:id="rId3"/>
    <p:sldId id="282" r:id="rId4"/>
    <p:sldId id="368" r:id="rId5"/>
    <p:sldId id="274" r:id="rId6"/>
    <p:sldId id="375" r:id="rId7"/>
    <p:sldId id="376" r:id="rId8"/>
    <p:sldId id="377" r:id="rId9"/>
    <p:sldId id="378" r:id="rId10"/>
    <p:sldId id="381" r:id="rId11"/>
    <p:sldId id="380" r:id="rId12"/>
    <p:sldId id="271" r:id="rId13"/>
    <p:sldId id="298" r:id="rId14"/>
    <p:sldId id="289" r:id="rId15"/>
    <p:sldId id="330" r:id="rId16"/>
    <p:sldId id="372" r:id="rId17"/>
    <p:sldId id="335" r:id="rId18"/>
    <p:sldId id="336" r:id="rId19"/>
    <p:sldId id="382" r:id="rId20"/>
    <p:sldId id="384" r:id="rId21"/>
    <p:sldId id="338" r:id="rId22"/>
  </p:sldIdLst>
  <p:sldSz cx="10693400" cy="7562850"/>
  <p:notesSz cx="10693400" cy="7562850"/>
  <p:embeddedFontLst>
    <p:embeddedFont>
      <p:font typeface="NanumSquare Neo Bold" panose="020B0600000101010101" charset="-127"/>
      <p:bold r:id="rId24"/>
    </p:embeddedFont>
    <p:embeddedFont>
      <p:font typeface="NanumSquare Neo OTF Bold" panose="020B0600000101010101" charset="-127"/>
      <p:bold r:id="rId25"/>
    </p:embeddedFont>
    <p:embeddedFont>
      <p:font typeface="NanumSquare Neo OTF ExtraBold" panose="020B0600000101010101" charset="-127"/>
      <p:bold r:id="rId26"/>
    </p:embeddedFont>
    <p:embeddedFont>
      <p:font typeface="NanumSquare Neo OTF Heavy" panose="020B0600000101010101" charset="-127"/>
      <p:bold r:id="rId27"/>
    </p:embeddedFont>
    <p:embeddedFont>
      <p:font typeface="NanumSquare Neo OTF Light" panose="020B0600000101010101" charset="-127"/>
      <p:regular r:id="rId28"/>
    </p:embeddedFont>
    <p:embeddedFont>
      <p:font typeface="NanumSquare Neo OTF Regular" panose="020B0600000101010101" charset="-127"/>
      <p:regular r:id="rId29"/>
    </p:embeddedFont>
    <p:embeddedFont>
      <p:font typeface="NanumSquare Neo Regular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Extrabold" panose="020B0906030804020204" pitchFamily="34" charset="0"/>
      <p:bold r:id="rId39"/>
      <p:boldItalic r:id="rId40"/>
    </p:embeddedFont>
  </p:embeddedFontLst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서비스 소개 및 구상배경" id="{2D31C090-B31E-4CA2-A9AD-80B58AFB7E1D}">
          <p14:sldIdLst>
            <p14:sldId id="374"/>
          </p14:sldIdLst>
        </p14:section>
        <p14:section name="컨셉" id="{7BFAE8FA-685D-4E9A-AC70-3F69530FE3F7}">
          <p14:sldIdLst>
            <p14:sldId id="373"/>
            <p14:sldId id="282"/>
          </p14:sldIdLst>
        </p14:section>
        <p14:section name="목차" id="{E02B6B81-AC3E-4E56-807F-F7E2AD9D6E47}">
          <p14:sldIdLst>
            <p14:sldId id="368"/>
          </p14:sldIdLst>
        </p14:section>
        <p14:section name="센싱 및 리서치 과정" id="{78C489BF-1BEE-4ADF-8246-C2718B40AE85}">
          <p14:sldIdLst>
            <p14:sldId id="274"/>
            <p14:sldId id="375"/>
            <p14:sldId id="376"/>
            <p14:sldId id="377"/>
            <p14:sldId id="378"/>
            <p14:sldId id="381"/>
            <p14:sldId id="380"/>
          </p14:sldIdLst>
        </p14:section>
        <p14:section name="기능" id="{B0CADCE3-051C-4996-9F99-1FCD3915D9E5}">
          <p14:sldIdLst>
            <p14:sldId id="271"/>
          </p14:sldIdLst>
        </p14:section>
        <p14:section name="경쟁사 비교 분석, 기능" id="{759A8D88-CDE4-4150-A2AF-9781456BBABE}">
          <p14:sldIdLst>
            <p14:sldId id="298"/>
            <p14:sldId id="289"/>
          </p14:sldIdLst>
        </p14:section>
        <p14:section name="B2C 서비스" id="{51F57ED7-8AB8-4C1A-ACF0-E89D6E47A4F2}">
          <p14:sldIdLst>
            <p14:sldId id="330"/>
            <p14:sldId id="372"/>
          </p14:sldIdLst>
        </p14:section>
        <p14:section name="유저 시나리오" id="{6863F741-EE96-4393-9C27-00153DB69DD0}">
          <p14:sldIdLst>
            <p14:sldId id="335"/>
            <p14:sldId id="336"/>
            <p14:sldId id="382"/>
            <p14:sldId id="384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orient="horz" pos="2718" userDrawn="1">
          <p15:clr>
            <a:srgbClr val="A4A3A4"/>
          </p15:clr>
        </p15:guide>
        <p15:guide id="4" pos="31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2D44"/>
    <a:srgbClr val="6798B6"/>
    <a:srgbClr val="036891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E19B7-A495-4A64-A201-EB6E950308CD}" v="2" dt="2023-06-09T07:38:12.9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1" autoAdjust="0"/>
    <p:restoredTop sz="91573" autoAdjust="0"/>
  </p:normalViewPr>
  <p:slideViewPr>
    <p:cSldViewPr>
      <p:cViewPr varScale="1">
        <p:scale>
          <a:sx n="68" d="100"/>
          <a:sy n="68" d="100"/>
        </p:scale>
        <p:origin x="1315" y="72"/>
      </p:cViewPr>
      <p:guideLst>
        <p:guide orient="horz" pos="2382"/>
        <p:guide pos="3368"/>
        <p:guide orient="horz" pos="2718"/>
        <p:guide pos="3193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650"/>
    </p:cViewPr>
  </p:sorterViewPr>
  <p:notesViewPr>
    <p:cSldViewPr>
      <p:cViewPr varScale="1">
        <p:scale>
          <a:sx n="158" d="100"/>
          <a:sy n="158" d="100"/>
        </p:scale>
        <p:origin x="17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행동 패턴 비중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3A-4CC7-84AA-7ADED6F06A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3A-4CC7-84AA-7ADED6F06A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3A-4CC7-84AA-7ADED6F06A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3A-4CC7-84AA-7ADED6F06A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53A-4CC7-84AA-7ADED6F06A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53A-4CC7-84AA-7ADED6F06A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53A-4CC7-84AA-7ADED6F06A69}"/>
              </c:ext>
            </c:extLst>
          </c:dPt>
          <c:cat>
            <c:strRef>
              <c:f>Sheet1!$A$2:$A$8</c:f>
              <c:strCache>
                <c:ptCount val="7"/>
                <c:pt idx="0">
                  <c:v>laying</c:v>
                </c:pt>
                <c:pt idx="1">
                  <c:v>sitting</c:v>
                </c:pt>
                <c:pt idx="2">
                  <c:v>standing</c:v>
                </c:pt>
                <c:pt idx="3">
                  <c:v>walking</c:v>
                </c:pt>
                <c:pt idx="4">
                  <c:v>walk_up</c:v>
                </c:pt>
                <c:pt idx="5">
                  <c:v>walking_down</c:v>
                </c:pt>
                <c:pt idx="6">
                  <c:v>running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35</c:v>
                </c:pt>
                <c:pt idx="1">
                  <c:v>30</c:v>
                </c:pt>
                <c:pt idx="2">
                  <c:v>10</c:v>
                </c:pt>
                <c:pt idx="3">
                  <c:v>15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D-4EF5-915D-5BE2CCF36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89F3F-3C76-7543-832A-1141F9ECDE67}" type="datetimeFigureOut">
              <a:rPr kumimoji="1" lang="ko-Kore-KR" altLang="en-US" smtClean="0"/>
              <a:t>06/09/2023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BC1F7-EBFD-EA4C-B560-890A3F1D5DC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99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016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칼로리 예측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자이로센서와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가속도센서를 활용하여 사용자의 이동 유형과 시간을 기반으로 칼로리 소모량을 예측합니다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사용자는 일일 활동량에 따른 칼로리 예측을 통해 자신의 식사 및 칼로리 섭취를 조절할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맞춤형 식단 추천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사용자의 활동량과 권장 칼로리 섭취량을 고려하여 개인에게 맞는 식단을 추천합니다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사용자는 자신의 목표에 따라 체중 관리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유지 또는 증량을 위한 식단을 선택할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음식 카테고리 추천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사용자의 예상 칼로리 소비량에 기반하여 먹을 수 있는 음식의 카테고리를 추천합니다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        2.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아침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점심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저녁 식사 시간대에 맞추어 적절한 음식 선택을 도와줍니다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4.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다른 서비스와의 차별화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	1.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편리한 음식 주문 및 배달 서비스를 넘어서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우리 서비스는 건강한 식습관을 위한 종합적인 솔루션을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	2.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칼로리 예측과 맞춤형 식단 추천을 통해 사용자에게 개인 맞춤형 건강 관리 서비스를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	3.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우리 서비스는 사용자의 신체 활동을 분석하여 정확한 칼로리 소모량을 예측하고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기반으로 식단을 추천합니다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	4.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다양한 음식 카테고리 추천을 제공하여 사용자가 다양한 옵션 중에서 선택할 수 있도록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돕습니다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55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건강한 식습관 부족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현대인들은 바쁜 일상으로 인해 건강한 식습관을 유지하기 어려움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배달 음식의 편리성으로 인해 불규칙한 식사 및 칼로리 과잉 섭취 문제 발생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칼로리 소비의 예측 어려움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사용자들은 자신의 일일 활동량에 따른 칼로리 소비를 정확히 예측하기 어려움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이동 유형과 시간에 따른 칼로리 소모량의 관계를 파악하는 것이 어려움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개인 맞춤형 식단 추천의 필요성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사용자들은 자신에게 맞는 식단을 선택하고 싶어함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개인의 활동량과 권장 칼로리 섭취량을 고려한 맞춤형 식단 추천 서비스의 필요성 증가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경쟁사의 한계와 차별화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기존의 배달 음식 관련 서비스는 주문과 배달에만 초점을 두고 있음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칼로리 예측과 맞춤형 식단 추천을 통해 사용자에게 더욱 가치 있는 서비스를 제공하여 경쟁력 확보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89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262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097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서비스의 컨셉은 사용자의 이동 패턴을 기반으로 한 개인 맞춤형 건강 관리를 제공하는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이동 유형의 정의와 판별을 통해 사용자의 활동을 분석하고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이동 유형별 칼로리 소모량 계산을 통해 정확한 칼로리 예측을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개인화된 칼로리 예측과 추천을 통해 사용자는 자신의 활동에 따른 칼로리 소비를 파악하고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건강한 식습관을 유지하기 위한 적절한 음식 선택을 돕는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15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유사한 컨셉을 가지고 있는 </a:t>
            </a:r>
            <a:r>
              <a:rPr lang="ko-KR" altLang="en-US" dirty="0" err="1"/>
              <a:t>경쟁사들과의</a:t>
            </a:r>
            <a:r>
              <a:rPr lang="ko-KR" altLang="en-US" dirty="0"/>
              <a:t> 비교 분석과 자체 기획에 의해 구상된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39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데이터를 편집하면 자동으로 그래프에 반영됩니다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4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1AE9D2-F2C4-BBA3-CA9F-2542B01BF5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93400" cy="7562850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033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0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CEEB936-B698-2B11-2645-98E36A1BB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26300" y="1661025"/>
            <a:ext cx="4240800" cy="42408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059FF3F3-1B52-0037-554B-ADDF37A87E4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7BEA9EFA-91AA-CD3A-1346-39D9B5A42227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8160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" spc="70" dirty="0">
                <a:solidFill>
                  <a:srgbClr val="414042"/>
                </a:solidFill>
              </a:rPr>
              <a:t>COMPANY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PROJECT</a:t>
            </a:r>
            <a:r>
              <a:rPr lang="en" spc="195" dirty="0"/>
              <a:t> </a:t>
            </a:r>
            <a:r>
              <a:rPr lang="en" spc="45" dirty="0"/>
              <a:t>NAME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33">
            <a:extLst>
              <a:ext uri="{FF2B5EF4-FFF2-40B4-BE49-F238E27FC236}">
                <a16:creationId xmlns:a16="http://schemas.microsoft.com/office/drawing/2014/main" id="{3940C363-3B17-44CB-61B6-4403BE48C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003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6" name="그림 개체 틀 33">
            <a:extLst>
              <a:ext uri="{FF2B5EF4-FFF2-40B4-BE49-F238E27FC236}">
                <a16:creationId xmlns:a16="http://schemas.microsoft.com/office/drawing/2014/main" id="{B23D7C37-E221-7F87-38A4-DB6EBC1452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2267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9" name="그림 개체 틀 33">
            <a:extLst>
              <a:ext uri="{FF2B5EF4-FFF2-40B4-BE49-F238E27FC236}">
                <a16:creationId xmlns:a16="http://schemas.microsoft.com/office/drawing/2014/main" id="{D9192048-6513-7B29-CEC2-647BA1C238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4118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0" name="그림 개체 틀 33">
            <a:extLst>
              <a:ext uri="{FF2B5EF4-FFF2-40B4-BE49-F238E27FC236}">
                <a16:creationId xmlns:a16="http://schemas.microsoft.com/office/drawing/2014/main" id="{945689A1-3C1D-98F3-6D0E-699A74254F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234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611A7DB1-E00E-615D-2A30-1C06353219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DEFC65-7D5E-9806-12FB-EA64B64FBF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56367" cy="7562850"/>
          </a:xfrm>
          <a:prstGeom prst="rect">
            <a:avLst/>
          </a:prstGeo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CBF9F93-D50D-B220-1590-B6C8500AA3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60">
            <a:extLst>
              <a:ext uri="{FF2B5EF4-FFF2-40B4-BE49-F238E27FC236}">
                <a16:creationId xmlns:a16="http://schemas.microsoft.com/office/drawing/2014/main" id="{A9062F58-FED0-0636-2898-B531273715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6124" y="1135514"/>
            <a:ext cx="2184557" cy="4743513"/>
          </a:xfrm>
          <a:custGeom>
            <a:avLst/>
            <a:gdLst>
              <a:gd name="connsiteX0" fmla="*/ 0 w 2181225"/>
              <a:gd name="connsiteY0" fmla="*/ 363538 h 4743450"/>
              <a:gd name="connsiteX1" fmla="*/ 363538 w 2181225"/>
              <a:gd name="connsiteY1" fmla="*/ 0 h 4743450"/>
              <a:gd name="connsiteX2" fmla="*/ 1817688 w 2181225"/>
              <a:gd name="connsiteY2" fmla="*/ 0 h 4743450"/>
              <a:gd name="connsiteX3" fmla="*/ 2181226 w 2181225"/>
              <a:gd name="connsiteY3" fmla="*/ 363538 h 4743450"/>
              <a:gd name="connsiteX4" fmla="*/ 2181225 w 2181225"/>
              <a:gd name="connsiteY4" fmla="*/ 4379913 h 4743450"/>
              <a:gd name="connsiteX5" fmla="*/ 1817687 w 2181225"/>
              <a:gd name="connsiteY5" fmla="*/ 4743451 h 4743450"/>
              <a:gd name="connsiteX6" fmla="*/ 363538 w 2181225"/>
              <a:gd name="connsiteY6" fmla="*/ 4743450 h 4743450"/>
              <a:gd name="connsiteX7" fmla="*/ 0 w 2181225"/>
              <a:gd name="connsiteY7" fmla="*/ 4379912 h 4743450"/>
              <a:gd name="connsiteX8" fmla="*/ 0 w 2181225"/>
              <a:gd name="connsiteY8" fmla="*/ 363538 h 4743450"/>
              <a:gd name="connsiteX0" fmla="*/ 0 w 2181226"/>
              <a:gd name="connsiteY0" fmla="*/ 363538 h 4743451"/>
              <a:gd name="connsiteX1" fmla="*/ 363538 w 2181226"/>
              <a:gd name="connsiteY1" fmla="*/ 0 h 4743451"/>
              <a:gd name="connsiteX2" fmla="*/ 1817688 w 2181226"/>
              <a:gd name="connsiteY2" fmla="*/ 0 h 4743451"/>
              <a:gd name="connsiteX3" fmla="*/ 2181226 w 2181226"/>
              <a:gd name="connsiteY3" fmla="*/ 363538 h 4743451"/>
              <a:gd name="connsiteX4" fmla="*/ 2181225 w 2181226"/>
              <a:gd name="connsiteY4" fmla="*/ 4379913 h 4743451"/>
              <a:gd name="connsiteX5" fmla="*/ 1817687 w 2181226"/>
              <a:gd name="connsiteY5" fmla="*/ 4743451 h 4743451"/>
              <a:gd name="connsiteX6" fmla="*/ 363538 w 2181226"/>
              <a:gd name="connsiteY6" fmla="*/ 4743450 h 4743451"/>
              <a:gd name="connsiteX7" fmla="*/ 0 w 2181226"/>
              <a:gd name="connsiteY7" fmla="*/ 4379912 h 4743451"/>
              <a:gd name="connsiteX8" fmla="*/ 0 w 2181226"/>
              <a:gd name="connsiteY8" fmla="*/ 363538 h 4743451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3331 w 2184557"/>
              <a:gd name="connsiteY0" fmla="*/ 363600 h 4743513"/>
              <a:gd name="connsiteX1" fmla="*/ 366869 w 2184557"/>
              <a:gd name="connsiteY1" fmla="*/ 62 h 4743513"/>
              <a:gd name="connsiteX2" fmla="*/ 1821019 w 2184557"/>
              <a:gd name="connsiteY2" fmla="*/ 62 h 4743513"/>
              <a:gd name="connsiteX3" fmla="*/ 2184557 w 2184557"/>
              <a:gd name="connsiteY3" fmla="*/ 363600 h 4743513"/>
              <a:gd name="connsiteX4" fmla="*/ 2184556 w 2184557"/>
              <a:gd name="connsiteY4" fmla="*/ 4379975 h 4743513"/>
              <a:gd name="connsiteX5" fmla="*/ 1821018 w 2184557"/>
              <a:gd name="connsiteY5" fmla="*/ 4743513 h 4743513"/>
              <a:gd name="connsiteX6" fmla="*/ 366869 w 2184557"/>
              <a:gd name="connsiteY6" fmla="*/ 4743512 h 4743513"/>
              <a:gd name="connsiteX7" fmla="*/ 3331 w 2184557"/>
              <a:gd name="connsiteY7" fmla="*/ 4379974 h 4743513"/>
              <a:gd name="connsiteX8" fmla="*/ 3331 w 2184557"/>
              <a:gd name="connsiteY8" fmla="*/ 363600 h 474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557" h="4743513">
                <a:moveTo>
                  <a:pt x="3331" y="363600"/>
                </a:moveTo>
                <a:cubicBezTo>
                  <a:pt x="3331" y="162824"/>
                  <a:pt x="91142" y="-3685"/>
                  <a:pt x="366869" y="62"/>
                </a:cubicBezTo>
                <a:cubicBezTo>
                  <a:pt x="642596" y="3809"/>
                  <a:pt x="1336302" y="62"/>
                  <a:pt x="1821019" y="62"/>
                </a:cubicBezTo>
                <a:cubicBezTo>
                  <a:pt x="2107988" y="62"/>
                  <a:pt x="2184557" y="162824"/>
                  <a:pt x="2184557" y="363600"/>
                </a:cubicBezTo>
                <a:cubicBezTo>
                  <a:pt x="2184557" y="1702392"/>
                  <a:pt x="2184556" y="4093005"/>
                  <a:pt x="2184556" y="4379975"/>
                </a:cubicBezTo>
                <a:cubicBezTo>
                  <a:pt x="2184556" y="4666945"/>
                  <a:pt x="2021794" y="4743513"/>
                  <a:pt x="1821018" y="4743513"/>
                </a:cubicBezTo>
                <a:lnTo>
                  <a:pt x="366869" y="4743512"/>
                </a:lnTo>
                <a:cubicBezTo>
                  <a:pt x="166093" y="4743512"/>
                  <a:pt x="10826" y="4666944"/>
                  <a:pt x="3331" y="4379974"/>
                </a:cubicBezTo>
                <a:cubicBezTo>
                  <a:pt x="-4164" y="4093004"/>
                  <a:pt x="3331" y="1702391"/>
                  <a:pt x="3331" y="363600"/>
                </a:cubicBezTo>
                <a:close/>
              </a:path>
            </a:pathLst>
          </a:custGeom>
        </p:spPr>
      </p:sp>
      <p:sp>
        <p:nvSpPr>
          <p:cNvPr id="15" name="그림 개체 틀 60">
            <a:extLst>
              <a:ext uri="{FF2B5EF4-FFF2-40B4-BE49-F238E27FC236}">
                <a16:creationId xmlns:a16="http://schemas.microsoft.com/office/drawing/2014/main" id="{C778A940-202B-50D6-23A4-2239B36F42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238" y="2409825"/>
            <a:ext cx="2184557" cy="4743513"/>
          </a:xfrm>
          <a:custGeom>
            <a:avLst/>
            <a:gdLst>
              <a:gd name="connsiteX0" fmla="*/ 0 w 2181225"/>
              <a:gd name="connsiteY0" fmla="*/ 363538 h 4743450"/>
              <a:gd name="connsiteX1" fmla="*/ 363538 w 2181225"/>
              <a:gd name="connsiteY1" fmla="*/ 0 h 4743450"/>
              <a:gd name="connsiteX2" fmla="*/ 1817688 w 2181225"/>
              <a:gd name="connsiteY2" fmla="*/ 0 h 4743450"/>
              <a:gd name="connsiteX3" fmla="*/ 2181226 w 2181225"/>
              <a:gd name="connsiteY3" fmla="*/ 363538 h 4743450"/>
              <a:gd name="connsiteX4" fmla="*/ 2181225 w 2181225"/>
              <a:gd name="connsiteY4" fmla="*/ 4379913 h 4743450"/>
              <a:gd name="connsiteX5" fmla="*/ 1817687 w 2181225"/>
              <a:gd name="connsiteY5" fmla="*/ 4743451 h 4743450"/>
              <a:gd name="connsiteX6" fmla="*/ 363538 w 2181225"/>
              <a:gd name="connsiteY6" fmla="*/ 4743450 h 4743450"/>
              <a:gd name="connsiteX7" fmla="*/ 0 w 2181225"/>
              <a:gd name="connsiteY7" fmla="*/ 4379912 h 4743450"/>
              <a:gd name="connsiteX8" fmla="*/ 0 w 2181225"/>
              <a:gd name="connsiteY8" fmla="*/ 363538 h 4743450"/>
              <a:gd name="connsiteX0" fmla="*/ 0 w 2181226"/>
              <a:gd name="connsiteY0" fmla="*/ 363538 h 4743451"/>
              <a:gd name="connsiteX1" fmla="*/ 363538 w 2181226"/>
              <a:gd name="connsiteY1" fmla="*/ 0 h 4743451"/>
              <a:gd name="connsiteX2" fmla="*/ 1817688 w 2181226"/>
              <a:gd name="connsiteY2" fmla="*/ 0 h 4743451"/>
              <a:gd name="connsiteX3" fmla="*/ 2181226 w 2181226"/>
              <a:gd name="connsiteY3" fmla="*/ 363538 h 4743451"/>
              <a:gd name="connsiteX4" fmla="*/ 2181225 w 2181226"/>
              <a:gd name="connsiteY4" fmla="*/ 4379913 h 4743451"/>
              <a:gd name="connsiteX5" fmla="*/ 1817687 w 2181226"/>
              <a:gd name="connsiteY5" fmla="*/ 4743451 h 4743451"/>
              <a:gd name="connsiteX6" fmla="*/ 363538 w 2181226"/>
              <a:gd name="connsiteY6" fmla="*/ 4743450 h 4743451"/>
              <a:gd name="connsiteX7" fmla="*/ 0 w 2181226"/>
              <a:gd name="connsiteY7" fmla="*/ 4379912 h 4743451"/>
              <a:gd name="connsiteX8" fmla="*/ 0 w 2181226"/>
              <a:gd name="connsiteY8" fmla="*/ 363538 h 4743451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3331 w 2184557"/>
              <a:gd name="connsiteY0" fmla="*/ 363600 h 4743513"/>
              <a:gd name="connsiteX1" fmla="*/ 366869 w 2184557"/>
              <a:gd name="connsiteY1" fmla="*/ 62 h 4743513"/>
              <a:gd name="connsiteX2" fmla="*/ 1821019 w 2184557"/>
              <a:gd name="connsiteY2" fmla="*/ 62 h 4743513"/>
              <a:gd name="connsiteX3" fmla="*/ 2184557 w 2184557"/>
              <a:gd name="connsiteY3" fmla="*/ 363600 h 4743513"/>
              <a:gd name="connsiteX4" fmla="*/ 2184556 w 2184557"/>
              <a:gd name="connsiteY4" fmla="*/ 4379975 h 4743513"/>
              <a:gd name="connsiteX5" fmla="*/ 1821018 w 2184557"/>
              <a:gd name="connsiteY5" fmla="*/ 4743513 h 4743513"/>
              <a:gd name="connsiteX6" fmla="*/ 366869 w 2184557"/>
              <a:gd name="connsiteY6" fmla="*/ 4743512 h 4743513"/>
              <a:gd name="connsiteX7" fmla="*/ 3331 w 2184557"/>
              <a:gd name="connsiteY7" fmla="*/ 4379974 h 4743513"/>
              <a:gd name="connsiteX8" fmla="*/ 3331 w 2184557"/>
              <a:gd name="connsiteY8" fmla="*/ 363600 h 474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557" h="4743513">
                <a:moveTo>
                  <a:pt x="3331" y="363600"/>
                </a:moveTo>
                <a:cubicBezTo>
                  <a:pt x="3331" y="162824"/>
                  <a:pt x="91142" y="-3685"/>
                  <a:pt x="366869" y="62"/>
                </a:cubicBezTo>
                <a:cubicBezTo>
                  <a:pt x="642596" y="3809"/>
                  <a:pt x="1336302" y="62"/>
                  <a:pt x="1821019" y="62"/>
                </a:cubicBezTo>
                <a:cubicBezTo>
                  <a:pt x="2107988" y="62"/>
                  <a:pt x="2184557" y="162824"/>
                  <a:pt x="2184557" y="363600"/>
                </a:cubicBezTo>
                <a:cubicBezTo>
                  <a:pt x="2184557" y="1702392"/>
                  <a:pt x="2184556" y="4093005"/>
                  <a:pt x="2184556" y="4379975"/>
                </a:cubicBezTo>
                <a:cubicBezTo>
                  <a:pt x="2184556" y="4666945"/>
                  <a:pt x="2021794" y="4743513"/>
                  <a:pt x="1821018" y="4743513"/>
                </a:cubicBezTo>
                <a:lnTo>
                  <a:pt x="366869" y="4743512"/>
                </a:lnTo>
                <a:cubicBezTo>
                  <a:pt x="166093" y="4743512"/>
                  <a:pt x="10826" y="4666944"/>
                  <a:pt x="3331" y="4379974"/>
                </a:cubicBezTo>
                <a:cubicBezTo>
                  <a:pt x="-4164" y="4093004"/>
                  <a:pt x="3331" y="1702391"/>
                  <a:pt x="3331" y="363600"/>
                </a:cubicBezTo>
                <a:close/>
              </a:path>
            </a:pathLst>
          </a:custGeom>
        </p:spPr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15C1FFF-73AA-F915-8A88-92591AA1B1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1">
            <a:extLst>
              <a:ext uri="{FF2B5EF4-FFF2-40B4-BE49-F238E27FC236}">
                <a16:creationId xmlns:a16="http://schemas.microsoft.com/office/drawing/2014/main" id="{612C8E6B-72F2-82EE-B848-08664DED04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2095" y="2417927"/>
            <a:ext cx="2181600" cy="1789200"/>
          </a:xfrm>
          <a:prstGeom prst="rect">
            <a:avLst/>
          </a:prstGeom>
        </p:spPr>
      </p:sp>
      <p:sp>
        <p:nvSpPr>
          <p:cNvPr id="8" name="그림 개체 틀 72">
            <a:extLst>
              <a:ext uri="{FF2B5EF4-FFF2-40B4-BE49-F238E27FC236}">
                <a16:creationId xmlns:a16="http://schemas.microsoft.com/office/drawing/2014/main" id="{B754F5C9-CA47-1244-6CC7-677DC73D8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77336" y="2417927"/>
            <a:ext cx="2181600" cy="1789200"/>
          </a:xfrm>
          <a:prstGeom prst="rect">
            <a:avLst/>
          </a:prstGeom>
        </p:spPr>
      </p:sp>
      <p:sp>
        <p:nvSpPr>
          <p:cNvPr id="9" name="그림 개체 틀 73">
            <a:extLst>
              <a:ext uri="{FF2B5EF4-FFF2-40B4-BE49-F238E27FC236}">
                <a16:creationId xmlns:a16="http://schemas.microsoft.com/office/drawing/2014/main" id="{6EAA074A-806C-E9C6-E23A-1544D40E0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5646" y="2417927"/>
            <a:ext cx="2181600" cy="1789200"/>
          </a:xfrm>
          <a:prstGeom prst="rect">
            <a:avLst/>
          </a:prstGeom>
        </p:spPr>
      </p:sp>
      <p:sp>
        <p:nvSpPr>
          <p:cNvPr id="10" name="그림 개체 틀 74">
            <a:extLst>
              <a:ext uri="{FF2B5EF4-FFF2-40B4-BE49-F238E27FC236}">
                <a16:creationId xmlns:a16="http://schemas.microsoft.com/office/drawing/2014/main" id="{50FF6D3C-2B2F-78FC-F6F9-F7ED07841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3742" y="2417927"/>
            <a:ext cx="2181600" cy="1789200"/>
          </a:xfrm>
          <a:prstGeom prst="rect">
            <a:avLst/>
          </a:prstGeom>
        </p:spPr>
      </p:sp>
      <p:sp>
        <p:nvSpPr>
          <p:cNvPr id="11" name="그림 개체 틀 75">
            <a:extLst>
              <a:ext uri="{FF2B5EF4-FFF2-40B4-BE49-F238E27FC236}">
                <a16:creationId xmlns:a16="http://schemas.microsoft.com/office/drawing/2014/main" id="{19E0804D-2BCB-74FA-1A4A-314846B633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0000" y="2419200"/>
            <a:ext cx="2181600" cy="1789200"/>
          </a:xfrm>
          <a:prstGeom prst="rect">
            <a:avLst/>
          </a:prstGeom>
        </p:spPr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A31B7A1-5DAE-7789-355E-96CEC1BF0B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">
            <a:extLst>
              <a:ext uri="{FF2B5EF4-FFF2-40B4-BE49-F238E27FC236}">
                <a16:creationId xmlns:a16="http://schemas.microsoft.com/office/drawing/2014/main" id="{021E8191-620D-1C00-8B44-1618151BA5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93400" cy="473400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7515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>
            <a:extLst>
              <a:ext uri="{FF2B5EF4-FFF2-40B4-BE49-F238E27FC236}">
                <a16:creationId xmlns:a16="http://schemas.microsoft.com/office/drawing/2014/main" id="{B055FB0E-7E31-2BD5-81EF-23E67BEB1A0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19299" y="652797"/>
            <a:ext cx="990303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1" i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pc="-60" dirty="0">
                <a:solidFill>
                  <a:schemeClr val="tx1"/>
                </a:solidFill>
              </a:rPr>
              <a:t>Edit Master Title Style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65F4AF28-B01D-5690-7972-EA6C76BB2E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0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52BA58DD-2032-017B-4109-66636FC8D4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2" r:id="rId3"/>
    <p:sldLayoutId id="2147483663" r:id="rId4"/>
    <p:sldLayoutId id="2147483665" r:id="rId5"/>
    <p:sldLayoutId id="2147483664" r:id="rId6"/>
    <p:sldLayoutId id="2147483671" r:id="rId7"/>
    <p:sldLayoutId id="2147483667" r:id="rId8"/>
    <p:sldLayoutId id="2147483668" r:id="rId9"/>
    <p:sldLayoutId id="2147483669" r:id="rId10"/>
  </p:sldLayoutIdLst>
  <p:hf hdr="0" dt="0"/>
  <p:txStyles>
    <p:titleStyle>
      <a:lvl1pPr>
        <a:defRPr sz="3000" b="1" i="0">
          <a:latin typeface="Open Sans Extrabold" pitchFamily="2" charset="0"/>
          <a:ea typeface="+mj-ea"/>
          <a:cs typeface="Open Sans Extrabold" pitchFamily="2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svg"/><Relationship Id="rId10" Type="http://schemas.openxmlformats.org/officeDocument/2006/relationships/image" Target="../media/image60.sv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5" Type="http://schemas.openxmlformats.org/officeDocument/2006/relationships/image" Target="../media/image73.svg"/><Relationship Id="rId10" Type="http://schemas.openxmlformats.org/officeDocument/2006/relationships/image" Target="../media/image60.svg"/><Relationship Id="rId4" Type="http://schemas.openxmlformats.org/officeDocument/2006/relationships/image" Target="../media/image64.svg"/><Relationship Id="rId9" Type="http://schemas.openxmlformats.org/officeDocument/2006/relationships/image" Target="../media/image59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4.svg"/><Relationship Id="rId7" Type="http://schemas.openxmlformats.org/officeDocument/2006/relationships/image" Target="../media/image7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10" Type="http://schemas.openxmlformats.org/officeDocument/2006/relationships/image" Target="../media/image5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koreascience.kr/journal/JBCRA1.pub?&amp;lang=ko" TargetMode="Externa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3E01A3-28BF-7A77-AB09-5DBC891AAC93}"/>
              </a:ext>
            </a:extLst>
          </p:cNvPr>
          <p:cNvSpPr/>
          <p:nvPr/>
        </p:nvSpPr>
        <p:spPr>
          <a:xfrm>
            <a:off x="0" y="5838825"/>
            <a:ext cx="26797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4A6DC9-3CC1-E86F-0A8E-CE07FDC6CD4A}"/>
              </a:ext>
            </a:extLst>
          </p:cNvPr>
          <p:cNvSpPr/>
          <p:nvPr/>
        </p:nvSpPr>
        <p:spPr>
          <a:xfrm>
            <a:off x="5631180" y="4086226"/>
            <a:ext cx="5062220" cy="311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팀명</a:t>
            </a:r>
            <a:r>
              <a:rPr lang="ko-KR" altLang="en-US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기가지니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붐바야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틀어조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	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팀원 </a:t>
            </a:r>
            <a:r>
              <a:rPr lang="en-US" altLang="ko-KR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:  201810866 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융합전자공학과 김 건          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           </a:t>
            </a:r>
            <a:r>
              <a:rPr lang="en-US" altLang="ko-KR" sz="180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201910903 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융합전자공학과 오세욱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           </a:t>
            </a:r>
            <a:r>
              <a:rPr lang="en-US" altLang="ko-KR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201810871 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융합전자공학과 문성준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           </a:t>
            </a:r>
            <a:r>
              <a:rPr lang="en-US" altLang="ko-KR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201810930 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컴퓨터과학과 김현재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           </a:t>
            </a:r>
            <a:r>
              <a:rPr lang="en-US" altLang="ko-KR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202010139 </a:t>
            </a:r>
            <a:r>
              <a:rPr lang="ko-KR" altLang="en-US" sz="18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공간환경학부 이현수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8DD850-8951-696F-A53B-5338C56A8246}"/>
              </a:ext>
            </a:extLst>
          </p:cNvPr>
          <p:cNvSpPr/>
          <p:nvPr/>
        </p:nvSpPr>
        <p:spPr>
          <a:xfrm>
            <a:off x="317500" y="363583"/>
            <a:ext cx="10058400" cy="6835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object 33">
            <a:extLst>
              <a:ext uri="{FF2B5EF4-FFF2-40B4-BE49-F238E27FC236}">
                <a16:creationId xmlns:a16="http://schemas.microsoft.com/office/drawing/2014/main" id="{2A0DCA07-1567-55F9-F79C-44BDA897366E}"/>
              </a:ext>
            </a:extLst>
          </p:cNvPr>
          <p:cNvSpPr txBox="1"/>
          <p:nvPr/>
        </p:nvSpPr>
        <p:spPr>
          <a:xfrm rot="5400000">
            <a:off x="9124174" y="1081910"/>
            <a:ext cx="1705893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키워드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55" name="object 33">
            <a:extLst>
              <a:ext uri="{FF2B5EF4-FFF2-40B4-BE49-F238E27FC236}">
                <a16:creationId xmlns:a16="http://schemas.microsoft.com/office/drawing/2014/main" id="{604E40F0-E6D3-AA10-2D16-0CF22C1B879A}"/>
              </a:ext>
            </a:extLst>
          </p:cNvPr>
          <p:cNvSpPr txBox="1"/>
          <p:nvPr/>
        </p:nvSpPr>
        <p:spPr>
          <a:xfrm rot="5400000">
            <a:off x="9124174" y="2789484"/>
            <a:ext cx="1705893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키워드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56" name="object 33">
            <a:extLst>
              <a:ext uri="{FF2B5EF4-FFF2-40B4-BE49-F238E27FC236}">
                <a16:creationId xmlns:a16="http://schemas.microsoft.com/office/drawing/2014/main" id="{C2207E20-4A4B-049D-3CEB-7270B3B43E06}"/>
              </a:ext>
            </a:extLst>
          </p:cNvPr>
          <p:cNvSpPr txBox="1"/>
          <p:nvPr/>
        </p:nvSpPr>
        <p:spPr>
          <a:xfrm rot="5400000">
            <a:off x="9124174" y="4497058"/>
            <a:ext cx="1705893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키워드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F74F8FBD-3B2E-58D4-9469-C56F409CCFA1}"/>
              </a:ext>
            </a:extLst>
          </p:cNvPr>
          <p:cNvSpPr/>
          <p:nvPr/>
        </p:nvSpPr>
        <p:spPr>
          <a:xfrm>
            <a:off x="9719571" y="2064700"/>
            <a:ext cx="534035" cy="0"/>
          </a:xfrm>
          <a:custGeom>
            <a:avLst/>
            <a:gdLst/>
            <a:ahLst/>
            <a:cxnLst/>
            <a:rect l="l" t="t" r="r" b="b"/>
            <a:pathLst>
              <a:path w="534034">
                <a:moveTo>
                  <a:pt x="533653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0">
            <a:extLst>
              <a:ext uri="{FF2B5EF4-FFF2-40B4-BE49-F238E27FC236}">
                <a16:creationId xmlns:a16="http://schemas.microsoft.com/office/drawing/2014/main" id="{491BBFAA-7483-0080-95F5-0E79BA0F1638}"/>
              </a:ext>
            </a:extLst>
          </p:cNvPr>
          <p:cNvSpPr/>
          <p:nvPr/>
        </p:nvSpPr>
        <p:spPr>
          <a:xfrm>
            <a:off x="9719571" y="3775231"/>
            <a:ext cx="534035" cy="0"/>
          </a:xfrm>
          <a:custGeom>
            <a:avLst/>
            <a:gdLst/>
            <a:ahLst/>
            <a:cxnLst/>
            <a:rect l="l" t="t" r="r" b="b"/>
            <a:pathLst>
              <a:path w="534034">
                <a:moveTo>
                  <a:pt x="533653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7F560-F21E-5E73-5CA1-723E4D56BED9}"/>
              </a:ext>
            </a:extLst>
          </p:cNvPr>
          <p:cNvSpPr/>
          <p:nvPr/>
        </p:nvSpPr>
        <p:spPr>
          <a:xfrm>
            <a:off x="1384300" y="2333625"/>
            <a:ext cx="7848600" cy="211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32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활동 칼로리 기반 맞춤형 배달 서비스 </a:t>
            </a:r>
            <a:endParaRPr lang="en-US" altLang="ko-KR" sz="3200" b="1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altLang="ko-KR" sz="2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가속도</a:t>
            </a:r>
            <a:r>
              <a:rPr lang="en-US" altLang="ko-KR" sz="2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,</a:t>
            </a:r>
            <a:r>
              <a:rPr lang="ko-KR" altLang="en-US" sz="2400" b="1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자이로</a:t>
            </a:r>
            <a:r>
              <a:rPr lang="ko-KR" altLang="en-US" sz="2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센서 활용</a:t>
            </a:r>
            <a:r>
              <a:rPr lang="en-US" altLang="ko-KR" sz="2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	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496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885824"/>
            <a:ext cx="957560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리서치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생활 행동에 따른 칼로리 소비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MET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개념과 계산</a:t>
            </a: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B6FC9E4E-D376-5AD5-EBC8-7613C3494B1A}"/>
              </a:ext>
            </a:extLst>
          </p:cNvPr>
          <p:cNvSpPr/>
          <p:nvPr/>
        </p:nvSpPr>
        <p:spPr>
          <a:xfrm>
            <a:off x="7681382" y="2302034"/>
            <a:ext cx="1882139" cy="1882139"/>
          </a:xfrm>
          <a:custGeom>
            <a:avLst/>
            <a:gdLst/>
            <a:ahLst/>
            <a:cxnLst/>
            <a:rect l="l" t="t" r="r" b="b"/>
            <a:pathLst>
              <a:path w="1882140" h="1882139">
                <a:moveTo>
                  <a:pt x="940904" y="0"/>
                </a:moveTo>
                <a:lnTo>
                  <a:pt x="892486" y="1224"/>
                </a:lnTo>
                <a:lnTo>
                  <a:pt x="844703" y="4857"/>
                </a:lnTo>
                <a:lnTo>
                  <a:pt x="797614" y="10841"/>
                </a:lnTo>
                <a:lnTo>
                  <a:pt x="751280" y="19115"/>
                </a:lnTo>
                <a:lnTo>
                  <a:pt x="705758" y="29622"/>
                </a:lnTo>
                <a:lnTo>
                  <a:pt x="661109" y="42301"/>
                </a:lnTo>
                <a:lnTo>
                  <a:pt x="617390" y="57094"/>
                </a:lnTo>
                <a:lnTo>
                  <a:pt x="574662" y="73941"/>
                </a:lnTo>
                <a:lnTo>
                  <a:pt x="532984" y="92783"/>
                </a:lnTo>
                <a:lnTo>
                  <a:pt x="492414" y="113562"/>
                </a:lnTo>
                <a:lnTo>
                  <a:pt x="453012" y="136218"/>
                </a:lnTo>
                <a:lnTo>
                  <a:pt x="414836" y="160692"/>
                </a:lnTo>
                <a:lnTo>
                  <a:pt x="377947" y="186925"/>
                </a:lnTo>
                <a:lnTo>
                  <a:pt x="342402" y="214858"/>
                </a:lnTo>
                <a:lnTo>
                  <a:pt x="308262" y="244431"/>
                </a:lnTo>
                <a:lnTo>
                  <a:pt x="275585" y="275586"/>
                </a:lnTo>
                <a:lnTo>
                  <a:pt x="244430" y="308264"/>
                </a:lnTo>
                <a:lnTo>
                  <a:pt x="214857" y="342404"/>
                </a:lnTo>
                <a:lnTo>
                  <a:pt x="186924" y="377949"/>
                </a:lnTo>
                <a:lnTo>
                  <a:pt x="160692" y="414839"/>
                </a:lnTo>
                <a:lnTo>
                  <a:pt x="136218" y="453015"/>
                </a:lnTo>
                <a:lnTo>
                  <a:pt x="113562" y="492418"/>
                </a:lnTo>
                <a:lnTo>
                  <a:pt x="92783" y="532989"/>
                </a:lnTo>
                <a:lnTo>
                  <a:pt x="73941" y="574668"/>
                </a:lnTo>
                <a:lnTo>
                  <a:pt x="57094" y="617396"/>
                </a:lnTo>
                <a:lnTo>
                  <a:pt x="42301" y="661115"/>
                </a:lnTo>
                <a:lnTo>
                  <a:pt x="29622" y="705766"/>
                </a:lnTo>
                <a:lnTo>
                  <a:pt x="19115" y="751288"/>
                </a:lnTo>
                <a:lnTo>
                  <a:pt x="10841" y="797624"/>
                </a:lnTo>
                <a:lnTo>
                  <a:pt x="4857" y="844713"/>
                </a:lnTo>
                <a:lnTo>
                  <a:pt x="1224" y="892497"/>
                </a:lnTo>
                <a:lnTo>
                  <a:pt x="0" y="940917"/>
                </a:lnTo>
                <a:lnTo>
                  <a:pt x="1224" y="989336"/>
                </a:lnTo>
                <a:lnTo>
                  <a:pt x="4857" y="1037119"/>
                </a:lnTo>
                <a:lnTo>
                  <a:pt x="10841" y="1084207"/>
                </a:lnTo>
                <a:lnTo>
                  <a:pt x="19115" y="1130542"/>
                </a:lnTo>
                <a:lnTo>
                  <a:pt x="29622" y="1176063"/>
                </a:lnTo>
                <a:lnTo>
                  <a:pt x="42301" y="1220713"/>
                </a:lnTo>
                <a:lnTo>
                  <a:pt x="57094" y="1264431"/>
                </a:lnTo>
                <a:lnTo>
                  <a:pt x="73941" y="1307159"/>
                </a:lnTo>
                <a:lnTo>
                  <a:pt x="92783" y="1348838"/>
                </a:lnTo>
                <a:lnTo>
                  <a:pt x="113562" y="1389408"/>
                </a:lnTo>
                <a:lnTo>
                  <a:pt x="136218" y="1428810"/>
                </a:lnTo>
                <a:lnTo>
                  <a:pt x="160692" y="1466985"/>
                </a:lnTo>
                <a:lnTo>
                  <a:pt x="186924" y="1503875"/>
                </a:lnTo>
                <a:lnTo>
                  <a:pt x="214857" y="1539419"/>
                </a:lnTo>
                <a:lnTo>
                  <a:pt x="244430" y="1573560"/>
                </a:lnTo>
                <a:lnTo>
                  <a:pt x="275585" y="1606237"/>
                </a:lnTo>
                <a:lnTo>
                  <a:pt x="308262" y="1637391"/>
                </a:lnTo>
                <a:lnTo>
                  <a:pt x="342402" y="1666965"/>
                </a:lnTo>
                <a:lnTo>
                  <a:pt x="377947" y="1694897"/>
                </a:lnTo>
                <a:lnTo>
                  <a:pt x="414836" y="1721130"/>
                </a:lnTo>
                <a:lnTo>
                  <a:pt x="453012" y="1745604"/>
                </a:lnTo>
                <a:lnTo>
                  <a:pt x="492414" y="1768260"/>
                </a:lnTo>
                <a:lnTo>
                  <a:pt x="532984" y="1789038"/>
                </a:lnTo>
                <a:lnTo>
                  <a:pt x="574662" y="1807881"/>
                </a:lnTo>
                <a:lnTo>
                  <a:pt x="617390" y="1824728"/>
                </a:lnTo>
                <a:lnTo>
                  <a:pt x="661109" y="1839521"/>
                </a:lnTo>
                <a:lnTo>
                  <a:pt x="705758" y="1852200"/>
                </a:lnTo>
                <a:lnTo>
                  <a:pt x="751280" y="1862706"/>
                </a:lnTo>
                <a:lnTo>
                  <a:pt x="797614" y="1870981"/>
                </a:lnTo>
                <a:lnTo>
                  <a:pt x="844703" y="1876964"/>
                </a:lnTo>
                <a:lnTo>
                  <a:pt x="892486" y="1880598"/>
                </a:lnTo>
                <a:lnTo>
                  <a:pt x="940904" y="1881822"/>
                </a:lnTo>
                <a:lnTo>
                  <a:pt x="989323" y="1880598"/>
                </a:lnTo>
                <a:lnTo>
                  <a:pt x="1037106" y="1876964"/>
                </a:lnTo>
                <a:lnTo>
                  <a:pt x="1084195" y="1870981"/>
                </a:lnTo>
                <a:lnTo>
                  <a:pt x="1130529" y="1862706"/>
                </a:lnTo>
                <a:lnTo>
                  <a:pt x="1176051" y="1852200"/>
                </a:lnTo>
                <a:lnTo>
                  <a:pt x="1220700" y="1839521"/>
                </a:lnTo>
                <a:lnTo>
                  <a:pt x="1264418" y="1824728"/>
                </a:lnTo>
                <a:lnTo>
                  <a:pt x="1307146" y="1807881"/>
                </a:lnTo>
                <a:lnTo>
                  <a:pt x="1348825" y="1789038"/>
                </a:lnTo>
                <a:lnTo>
                  <a:pt x="1389395" y="1768260"/>
                </a:lnTo>
                <a:lnTo>
                  <a:pt x="1428797" y="1745604"/>
                </a:lnTo>
                <a:lnTo>
                  <a:pt x="1466973" y="1721130"/>
                </a:lnTo>
                <a:lnTo>
                  <a:pt x="1503862" y="1694897"/>
                </a:lnTo>
                <a:lnTo>
                  <a:pt x="1539407" y="1666965"/>
                </a:lnTo>
                <a:lnTo>
                  <a:pt x="1573547" y="1637391"/>
                </a:lnTo>
                <a:lnTo>
                  <a:pt x="1606224" y="1606237"/>
                </a:lnTo>
                <a:lnTo>
                  <a:pt x="1637379" y="1573560"/>
                </a:lnTo>
                <a:lnTo>
                  <a:pt x="1666952" y="1539419"/>
                </a:lnTo>
                <a:lnTo>
                  <a:pt x="1694884" y="1503875"/>
                </a:lnTo>
                <a:lnTo>
                  <a:pt x="1721117" y="1466985"/>
                </a:lnTo>
                <a:lnTo>
                  <a:pt x="1745591" y="1428810"/>
                </a:lnTo>
                <a:lnTo>
                  <a:pt x="1768247" y="1389408"/>
                </a:lnTo>
                <a:lnTo>
                  <a:pt x="1789026" y="1348838"/>
                </a:lnTo>
                <a:lnTo>
                  <a:pt x="1807868" y="1307159"/>
                </a:lnTo>
                <a:lnTo>
                  <a:pt x="1824715" y="1264431"/>
                </a:lnTo>
                <a:lnTo>
                  <a:pt x="1839508" y="1220713"/>
                </a:lnTo>
                <a:lnTo>
                  <a:pt x="1852187" y="1176063"/>
                </a:lnTo>
                <a:lnTo>
                  <a:pt x="1862693" y="1130542"/>
                </a:lnTo>
                <a:lnTo>
                  <a:pt x="1870968" y="1084207"/>
                </a:lnTo>
                <a:lnTo>
                  <a:pt x="1876951" y="1037119"/>
                </a:lnTo>
                <a:lnTo>
                  <a:pt x="1880585" y="989336"/>
                </a:lnTo>
                <a:lnTo>
                  <a:pt x="1881809" y="940917"/>
                </a:lnTo>
                <a:lnTo>
                  <a:pt x="1880585" y="892497"/>
                </a:lnTo>
                <a:lnTo>
                  <a:pt x="1876951" y="844713"/>
                </a:lnTo>
                <a:lnTo>
                  <a:pt x="1870968" y="797624"/>
                </a:lnTo>
                <a:lnTo>
                  <a:pt x="1862693" y="751288"/>
                </a:lnTo>
                <a:lnTo>
                  <a:pt x="1852187" y="705766"/>
                </a:lnTo>
                <a:lnTo>
                  <a:pt x="1839508" y="661115"/>
                </a:lnTo>
                <a:lnTo>
                  <a:pt x="1824715" y="617396"/>
                </a:lnTo>
                <a:lnTo>
                  <a:pt x="1807868" y="574668"/>
                </a:lnTo>
                <a:lnTo>
                  <a:pt x="1789026" y="532989"/>
                </a:lnTo>
                <a:lnTo>
                  <a:pt x="1768247" y="492418"/>
                </a:lnTo>
                <a:lnTo>
                  <a:pt x="1745591" y="453015"/>
                </a:lnTo>
                <a:lnTo>
                  <a:pt x="1721117" y="414839"/>
                </a:lnTo>
                <a:lnTo>
                  <a:pt x="1694884" y="377949"/>
                </a:lnTo>
                <a:lnTo>
                  <a:pt x="1666952" y="342404"/>
                </a:lnTo>
                <a:lnTo>
                  <a:pt x="1637379" y="308264"/>
                </a:lnTo>
                <a:lnTo>
                  <a:pt x="1606224" y="275586"/>
                </a:lnTo>
                <a:lnTo>
                  <a:pt x="1573547" y="244431"/>
                </a:lnTo>
                <a:lnTo>
                  <a:pt x="1539407" y="214858"/>
                </a:lnTo>
                <a:lnTo>
                  <a:pt x="1503862" y="186925"/>
                </a:lnTo>
                <a:lnTo>
                  <a:pt x="1466973" y="160692"/>
                </a:lnTo>
                <a:lnTo>
                  <a:pt x="1428797" y="136218"/>
                </a:lnTo>
                <a:lnTo>
                  <a:pt x="1389395" y="113562"/>
                </a:lnTo>
                <a:lnTo>
                  <a:pt x="1348825" y="92783"/>
                </a:lnTo>
                <a:lnTo>
                  <a:pt x="1307146" y="73941"/>
                </a:lnTo>
                <a:lnTo>
                  <a:pt x="1264418" y="57094"/>
                </a:lnTo>
                <a:lnTo>
                  <a:pt x="1220700" y="42301"/>
                </a:lnTo>
                <a:lnTo>
                  <a:pt x="1176051" y="29622"/>
                </a:lnTo>
                <a:lnTo>
                  <a:pt x="1130529" y="19115"/>
                </a:lnTo>
                <a:lnTo>
                  <a:pt x="1084195" y="10841"/>
                </a:lnTo>
                <a:lnTo>
                  <a:pt x="1037106" y="4857"/>
                </a:lnTo>
                <a:lnTo>
                  <a:pt x="989323" y="1224"/>
                </a:lnTo>
                <a:lnTo>
                  <a:pt x="9409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632AF0D9-FA0E-27B4-FB4E-8468831BD5A5}"/>
              </a:ext>
            </a:extLst>
          </p:cNvPr>
          <p:cNvSpPr txBox="1"/>
          <p:nvPr/>
        </p:nvSpPr>
        <p:spPr>
          <a:xfrm>
            <a:off x="8125154" y="3021090"/>
            <a:ext cx="9963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계산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23C639B-F7B2-55FC-6568-B91BAA6ED2F3}"/>
              </a:ext>
            </a:extLst>
          </p:cNvPr>
          <p:cNvSpPr/>
          <p:nvPr/>
        </p:nvSpPr>
        <p:spPr>
          <a:xfrm>
            <a:off x="1440291" y="2302034"/>
            <a:ext cx="1882139" cy="1882139"/>
          </a:xfrm>
          <a:custGeom>
            <a:avLst/>
            <a:gdLst/>
            <a:ahLst/>
            <a:cxnLst/>
            <a:rect l="l" t="t" r="r" b="b"/>
            <a:pathLst>
              <a:path w="1882139" h="1882139">
                <a:moveTo>
                  <a:pt x="940904" y="0"/>
                </a:moveTo>
                <a:lnTo>
                  <a:pt x="892486" y="1224"/>
                </a:lnTo>
                <a:lnTo>
                  <a:pt x="844703" y="4857"/>
                </a:lnTo>
                <a:lnTo>
                  <a:pt x="797614" y="10841"/>
                </a:lnTo>
                <a:lnTo>
                  <a:pt x="751280" y="19115"/>
                </a:lnTo>
                <a:lnTo>
                  <a:pt x="705758" y="29622"/>
                </a:lnTo>
                <a:lnTo>
                  <a:pt x="661109" y="42301"/>
                </a:lnTo>
                <a:lnTo>
                  <a:pt x="617390" y="57094"/>
                </a:lnTo>
                <a:lnTo>
                  <a:pt x="574662" y="73941"/>
                </a:lnTo>
                <a:lnTo>
                  <a:pt x="532984" y="92783"/>
                </a:lnTo>
                <a:lnTo>
                  <a:pt x="492414" y="113562"/>
                </a:lnTo>
                <a:lnTo>
                  <a:pt x="453012" y="136218"/>
                </a:lnTo>
                <a:lnTo>
                  <a:pt x="414836" y="160692"/>
                </a:lnTo>
                <a:lnTo>
                  <a:pt x="377947" y="186925"/>
                </a:lnTo>
                <a:lnTo>
                  <a:pt x="342402" y="214858"/>
                </a:lnTo>
                <a:lnTo>
                  <a:pt x="308262" y="244431"/>
                </a:lnTo>
                <a:lnTo>
                  <a:pt x="275585" y="275586"/>
                </a:lnTo>
                <a:lnTo>
                  <a:pt x="244430" y="308264"/>
                </a:lnTo>
                <a:lnTo>
                  <a:pt x="214857" y="342404"/>
                </a:lnTo>
                <a:lnTo>
                  <a:pt x="186924" y="377949"/>
                </a:lnTo>
                <a:lnTo>
                  <a:pt x="160692" y="414839"/>
                </a:lnTo>
                <a:lnTo>
                  <a:pt x="136218" y="453015"/>
                </a:lnTo>
                <a:lnTo>
                  <a:pt x="113562" y="492418"/>
                </a:lnTo>
                <a:lnTo>
                  <a:pt x="92783" y="532989"/>
                </a:lnTo>
                <a:lnTo>
                  <a:pt x="73941" y="574668"/>
                </a:lnTo>
                <a:lnTo>
                  <a:pt x="57094" y="617396"/>
                </a:lnTo>
                <a:lnTo>
                  <a:pt x="42301" y="661115"/>
                </a:lnTo>
                <a:lnTo>
                  <a:pt x="29622" y="705766"/>
                </a:lnTo>
                <a:lnTo>
                  <a:pt x="19115" y="751288"/>
                </a:lnTo>
                <a:lnTo>
                  <a:pt x="10841" y="797624"/>
                </a:lnTo>
                <a:lnTo>
                  <a:pt x="4857" y="844713"/>
                </a:lnTo>
                <a:lnTo>
                  <a:pt x="1224" y="892497"/>
                </a:lnTo>
                <a:lnTo>
                  <a:pt x="0" y="940917"/>
                </a:lnTo>
                <a:lnTo>
                  <a:pt x="1224" y="989336"/>
                </a:lnTo>
                <a:lnTo>
                  <a:pt x="4857" y="1037119"/>
                </a:lnTo>
                <a:lnTo>
                  <a:pt x="10841" y="1084207"/>
                </a:lnTo>
                <a:lnTo>
                  <a:pt x="19115" y="1130542"/>
                </a:lnTo>
                <a:lnTo>
                  <a:pt x="29622" y="1176063"/>
                </a:lnTo>
                <a:lnTo>
                  <a:pt x="42301" y="1220713"/>
                </a:lnTo>
                <a:lnTo>
                  <a:pt x="57094" y="1264431"/>
                </a:lnTo>
                <a:lnTo>
                  <a:pt x="73941" y="1307159"/>
                </a:lnTo>
                <a:lnTo>
                  <a:pt x="92783" y="1348838"/>
                </a:lnTo>
                <a:lnTo>
                  <a:pt x="113562" y="1389408"/>
                </a:lnTo>
                <a:lnTo>
                  <a:pt x="136218" y="1428810"/>
                </a:lnTo>
                <a:lnTo>
                  <a:pt x="160692" y="1466985"/>
                </a:lnTo>
                <a:lnTo>
                  <a:pt x="186924" y="1503875"/>
                </a:lnTo>
                <a:lnTo>
                  <a:pt x="214857" y="1539419"/>
                </a:lnTo>
                <a:lnTo>
                  <a:pt x="244430" y="1573560"/>
                </a:lnTo>
                <a:lnTo>
                  <a:pt x="275585" y="1606237"/>
                </a:lnTo>
                <a:lnTo>
                  <a:pt x="308262" y="1637391"/>
                </a:lnTo>
                <a:lnTo>
                  <a:pt x="342402" y="1666965"/>
                </a:lnTo>
                <a:lnTo>
                  <a:pt x="377947" y="1694897"/>
                </a:lnTo>
                <a:lnTo>
                  <a:pt x="414836" y="1721130"/>
                </a:lnTo>
                <a:lnTo>
                  <a:pt x="453012" y="1745604"/>
                </a:lnTo>
                <a:lnTo>
                  <a:pt x="492414" y="1768260"/>
                </a:lnTo>
                <a:lnTo>
                  <a:pt x="532984" y="1789038"/>
                </a:lnTo>
                <a:lnTo>
                  <a:pt x="574662" y="1807881"/>
                </a:lnTo>
                <a:lnTo>
                  <a:pt x="617390" y="1824728"/>
                </a:lnTo>
                <a:lnTo>
                  <a:pt x="661109" y="1839521"/>
                </a:lnTo>
                <a:lnTo>
                  <a:pt x="705758" y="1852200"/>
                </a:lnTo>
                <a:lnTo>
                  <a:pt x="751280" y="1862706"/>
                </a:lnTo>
                <a:lnTo>
                  <a:pt x="797614" y="1870981"/>
                </a:lnTo>
                <a:lnTo>
                  <a:pt x="844703" y="1876964"/>
                </a:lnTo>
                <a:lnTo>
                  <a:pt x="892486" y="1880598"/>
                </a:lnTo>
                <a:lnTo>
                  <a:pt x="940904" y="1881822"/>
                </a:lnTo>
                <a:lnTo>
                  <a:pt x="989323" y="1880598"/>
                </a:lnTo>
                <a:lnTo>
                  <a:pt x="1037106" y="1876964"/>
                </a:lnTo>
                <a:lnTo>
                  <a:pt x="1084195" y="1870981"/>
                </a:lnTo>
                <a:lnTo>
                  <a:pt x="1130529" y="1862706"/>
                </a:lnTo>
                <a:lnTo>
                  <a:pt x="1176051" y="1852200"/>
                </a:lnTo>
                <a:lnTo>
                  <a:pt x="1220700" y="1839521"/>
                </a:lnTo>
                <a:lnTo>
                  <a:pt x="1264418" y="1824728"/>
                </a:lnTo>
                <a:lnTo>
                  <a:pt x="1307146" y="1807881"/>
                </a:lnTo>
                <a:lnTo>
                  <a:pt x="1348825" y="1789038"/>
                </a:lnTo>
                <a:lnTo>
                  <a:pt x="1389395" y="1768260"/>
                </a:lnTo>
                <a:lnTo>
                  <a:pt x="1428797" y="1745604"/>
                </a:lnTo>
                <a:lnTo>
                  <a:pt x="1466973" y="1721130"/>
                </a:lnTo>
                <a:lnTo>
                  <a:pt x="1503862" y="1694897"/>
                </a:lnTo>
                <a:lnTo>
                  <a:pt x="1539407" y="1666965"/>
                </a:lnTo>
                <a:lnTo>
                  <a:pt x="1573547" y="1637391"/>
                </a:lnTo>
                <a:lnTo>
                  <a:pt x="1606224" y="1606237"/>
                </a:lnTo>
                <a:lnTo>
                  <a:pt x="1637379" y="1573560"/>
                </a:lnTo>
                <a:lnTo>
                  <a:pt x="1666952" y="1539419"/>
                </a:lnTo>
                <a:lnTo>
                  <a:pt x="1694884" y="1503875"/>
                </a:lnTo>
                <a:lnTo>
                  <a:pt x="1721117" y="1466985"/>
                </a:lnTo>
                <a:lnTo>
                  <a:pt x="1745591" y="1428810"/>
                </a:lnTo>
                <a:lnTo>
                  <a:pt x="1768247" y="1389408"/>
                </a:lnTo>
                <a:lnTo>
                  <a:pt x="1789026" y="1348838"/>
                </a:lnTo>
                <a:lnTo>
                  <a:pt x="1807868" y="1307159"/>
                </a:lnTo>
                <a:lnTo>
                  <a:pt x="1824715" y="1264431"/>
                </a:lnTo>
                <a:lnTo>
                  <a:pt x="1839508" y="1220713"/>
                </a:lnTo>
                <a:lnTo>
                  <a:pt x="1852187" y="1176063"/>
                </a:lnTo>
                <a:lnTo>
                  <a:pt x="1862693" y="1130542"/>
                </a:lnTo>
                <a:lnTo>
                  <a:pt x="1870968" y="1084207"/>
                </a:lnTo>
                <a:lnTo>
                  <a:pt x="1876951" y="1037119"/>
                </a:lnTo>
                <a:lnTo>
                  <a:pt x="1880585" y="989336"/>
                </a:lnTo>
                <a:lnTo>
                  <a:pt x="1881809" y="940917"/>
                </a:lnTo>
                <a:lnTo>
                  <a:pt x="1880585" y="892497"/>
                </a:lnTo>
                <a:lnTo>
                  <a:pt x="1876951" y="844713"/>
                </a:lnTo>
                <a:lnTo>
                  <a:pt x="1870968" y="797624"/>
                </a:lnTo>
                <a:lnTo>
                  <a:pt x="1862693" y="751288"/>
                </a:lnTo>
                <a:lnTo>
                  <a:pt x="1852187" y="705766"/>
                </a:lnTo>
                <a:lnTo>
                  <a:pt x="1839508" y="661115"/>
                </a:lnTo>
                <a:lnTo>
                  <a:pt x="1824715" y="617396"/>
                </a:lnTo>
                <a:lnTo>
                  <a:pt x="1807868" y="574668"/>
                </a:lnTo>
                <a:lnTo>
                  <a:pt x="1789026" y="532989"/>
                </a:lnTo>
                <a:lnTo>
                  <a:pt x="1768247" y="492418"/>
                </a:lnTo>
                <a:lnTo>
                  <a:pt x="1745591" y="453015"/>
                </a:lnTo>
                <a:lnTo>
                  <a:pt x="1721117" y="414839"/>
                </a:lnTo>
                <a:lnTo>
                  <a:pt x="1694884" y="377949"/>
                </a:lnTo>
                <a:lnTo>
                  <a:pt x="1666952" y="342404"/>
                </a:lnTo>
                <a:lnTo>
                  <a:pt x="1637379" y="308264"/>
                </a:lnTo>
                <a:lnTo>
                  <a:pt x="1606224" y="275586"/>
                </a:lnTo>
                <a:lnTo>
                  <a:pt x="1573547" y="244431"/>
                </a:lnTo>
                <a:lnTo>
                  <a:pt x="1539407" y="214858"/>
                </a:lnTo>
                <a:lnTo>
                  <a:pt x="1503862" y="186925"/>
                </a:lnTo>
                <a:lnTo>
                  <a:pt x="1466973" y="160692"/>
                </a:lnTo>
                <a:lnTo>
                  <a:pt x="1428797" y="136218"/>
                </a:lnTo>
                <a:lnTo>
                  <a:pt x="1389395" y="113562"/>
                </a:lnTo>
                <a:lnTo>
                  <a:pt x="1348825" y="92783"/>
                </a:lnTo>
                <a:lnTo>
                  <a:pt x="1307146" y="73941"/>
                </a:lnTo>
                <a:lnTo>
                  <a:pt x="1264418" y="57094"/>
                </a:lnTo>
                <a:lnTo>
                  <a:pt x="1220700" y="42301"/>
                </a:lnTo>
                <a:lnTo>
                  <a:pt x="1176051" y="29622"/>
                </a:lnTo>
                <a:lnTo>
                  <a:pt x="1130529" y="19115"/>
                </a:lnTo>
                <a:lnTo>
                  <a:pt x="1084195" y="10841"/>
                </a:lnTo>
                <a:lnTo>
                  <a:pt x="1037106" y="4857"/>
                </a:lnTo>
                <a:lnTo>
                  <a:pt x="989323" y="1224"/>
                </a:lnTo>
                <a:lnTo>
                  <a:pt x="9409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6C02D28-F223-6BB3-CF99-A7B24FCF676A}"/>
              </a:ext>
            </a:extLst>
          </p:cNvPr>
          <p:cNvSpPr/>
          <p:nvPr/>
        </p:nvSpPr>
        <p:spPr>
          <a:xfrm>
            <a:off x="3367431" y="3242946"/>
            <a:ext cx="4269105" cy="0"/>
          </a:xfrm>
          <a:custGeom>
            <a:avLst/>
            <a:gdLst/>
            <a:ahLst/>
            <a:cxnLst/>
            <a:rect l="l" t="t" r="r" b="b"/>
            <a:pathLst>
              <a:path w="4269105">
                <a:moveTo>
                  <a:pt x="0" y="0"/>
                </a:moveTo>
                <a:lnTo>
                  <a:pt x="4268622" y="0"/>
                </a:lnTo>
              </a:path>
            </a:pathLst>
          </a:custGeom>
          <a:ln w="9525">
            <a:solidFill>
              <a:schemeClr val="tx1"/>
            </a:solidFill>
            <a:headEnd type="arrow"/>
            <a:tailEnd type="arrow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7BAF0AD-7BCE-7213-1156-E889F19CDF62}"/>
              </a:ext>
            </a:extLst>
          </p:cNvPr>
          <p:cNvSpPr/>
          <p:nvPr/>
        </p:nvSpPr>
        <p:spPr>
          <a:xfrm>
            <a:off x="4432300" y="2028825"/>
            <a:ext cx="2428240" cy="2428240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800" dirty="0"/>
          </a:p>
          <a:p>
            <a:pPr algn="ctr"/>
            <a:endParaRPr lang="en-US" dirty="0"/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MET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EDC5143-E6E2-5526-B221-799758F30BA1}"/>
              </a:ext>
            </a:extLst>
          </p:cNvPr>
          <p:cNvSpPr txBox="1"/>
          <p:nvPr/>
        </p:nvSpPr>
        <p:spPr>
          <a:xfrm>
            <a:off x="1850381" y="3057464"/>
            <a:ext cx="9963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E0EF8-600A-8F04-F363-6EFA0801E0FF}"/>
              </a:ext>
            </a:extLst>
          </p:cNvPr>
          <p:cNvSpPr txBox="1"/>
          <p:nvPr/>
        </p:nvSpPr>
        <p:spPr>
          <a:xfrm>
            <a:off x="771358" y="4581439"/>
            <a:ext cx="3505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MET</a:t>
            </a:r>
            <a:r>
              <a:rPr lang="ko-KR" altLang="en-US" sz="2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란</a:t>
            </a:r>
            <a:r>
              <a:rPr lang="en-US" altLang="ko-KR" sz="2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? Metabolic Equivalent of Task</a:t>
            </a:r>
            <a:endParaRPr lang="en-US" altLang="ko-KR" sz="24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체중 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1kg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 동안 사용하는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산소소비량 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mL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를 의미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(1MET = 3.5 ml)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ko-KR" altLang="ko-KR" sz="240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472832-638D-E6A2-21E2-614652BF3929}"/>
              </a:ext>
            </a:extLst>
          </p:cNvPr>
          <p:cNvSpPr txBox="1"/>
          <p:nvPr/>
        </p:nvSpPr>
        <p:spPr>
          <a:xfrm>
            <a:off x="5078598" y="4692848"/>
            <a:ext cx="53438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우리 몸은 산소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를 소비할 때 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5kcal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의 에너지를 태움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 lang="ko-KR" altLang="en-US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=&gt;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산소 소비량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(ml)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= (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활동 유형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MET) X 1 MET X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몸무게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X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endParaRPr lang="ko-KR" altLang="en-US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=&gt;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에너지 소비량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(kcal)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= 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산소 소비량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(ml -&gt; L)  x 5 (kcal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647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885824"/>
            <a:ext cx="957560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리서치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생활 행동에 따른 칼로리 소비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MET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지표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A7E9F-9774-954E-BA07-CABEC7B5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00225"/>
            <a:ext cx="2015067" cy="5181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D8FA5-CE5A-1011-B1B7-60DB3A7EAF4F}"/>
              </a:ext>
            </a:extLst>
          </p:cNvPr>
          <p:cNvSpPr txBox="1"/>
          <p:nvPr/>
        </p:nvSpPr>
        <p:spPr>
          <a:xfrm>
            <a:off x="3335586" y="1889814"/>
            <a:ext cx="6536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앞선 계산식과 </a:t>
            </a:r>
            <a:r>
              <a:rPr lang="en-US" altLang="ko-KR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MET </a:t>
            </a:r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지표를 이용하여 </a:t>
            </a:r>
            <a:endParaRPr lang="en-US" altLang="ko-KR" sz="24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칼로리 계산식 도출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6E41-6A37-2CEB-6E58-835577057EF5}"/>
              </a:ext>
            </a:extLst>
          </p:cNvPr>
          <p:cNvSpPr txBox="1"/>
          <p:nvPr/>
        </p:nvSpPr>
        <p:spPr>
          <a:xfrm>
            <a:off x="4810240" y="6739486"/>
            <a:ext cx="653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https://onlinelibrary.wiley.com/doi/10.1002/clc.4960130809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0FAF7-5896-9CC8-719E-4A0BA90ECDD8}"/>
              </a:ext>
            </a:extLst>
          </p:cNvPr>
          <p:cNvSpPr txBox="1"/>
          <p:nvPr/>
        </p:nvSpPr>
        <p:spPr>
          <a:xfrm>
            <a:off x="4826918" y="7058025"/>
            <a:ext cx="65368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:https://www.donga.com/news/It/article/all/20190209/94032667/1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4B3C2-2221-6324-9218-3729E6C0E839}"/>
              </a:ext>
            </a:extLst>
          </p:cNvPr>
          <p:cNvSpPr txBox="1"/>
          <p:nvPr/>
        </p:nvSpPr>
        <p:spPr>
          <a:xfrm>
            <a:off x="3335586" y="3517324"/>
            <a:ext cx="6781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TV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시청과 수면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=&gt; 1MET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활동</a:t>
            </a:r>
            <a:endParaRPr lang="en-US" altLang="ko-KR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ko-KR" altLang="en-US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Q. 70kg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인 사람이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10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TV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시청을 하면 </a:t>
            </a:r>
            <a:endParaRPr lang="en-US" altLang="ko-KR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   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얼마의 에너지를 소비할까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?</a:t>
            </a:r>
          </a:p>
          <a:p>
            <a:pPr marL="342900" indent="-342900">
              <a:buAutoNum type="alphaUcPeriod"/>
            </a:pP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3.5(mL)X1(MET)X70(kg)X10(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)=2350mL.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    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이는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2.35L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이고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5kcal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을 소비하니</a:t>
            </a:r>
            <a:endParaRPr lang="en-US" altLang="ko-KR" sz="20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    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2.35X5=12.24kcal.   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    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70kg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인 사람이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TV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10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 시청하면 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12.24kcal</a:t>
            </a: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을 소비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959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99548" y="2730639"/>
            <a:ext cx="4298400" cy="2684145"/>
          </a:xfrm>
          <a:custGeom>
            <a:avLst/>
            <a:gdLst/>
            <a:ahLst/>
            <a:cxnLst/>
            <a:rect l="l" t="t" r="r" b="b"/>
            <a:pathLst>
              <a:path w="4293234" h="2684145">
                <a:moveTo>
                  <a:pt x="4292892" y="0"/>
                </a:moveTo>
                <a:lnTo>
                  <a:pt x="0" y="0"/>
                </a:lnTo>
                <a:lnTo>
                  <a:pt x="0" y="2683548"/>
                </a:lnTo>
                <a:lnTo>
                  <a:pt x="4292892" y="2683548"/>
                </a:lnTo>
                <a:lnTo>
                  <a:pt x="42928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8" name="그래픽 87">
            <a:extLst>
              <a:ext uri="{FF2B5EF4-FFF2-40B4-BE49-F238E27FC236}">
                <a16:creationId xmlns:a16="http://schemas.microsoft.com/office/drawing/2014/main" id="{A740EDC9-45A2-BBF5-0844-3E35A112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982" y="3905861"/>
            <a:ext cx="599115" cy="599115"/>
          </a:xfrm>
          <a:prstGeom prst="rect">
            <a:avLst/>
          </a:prstGeom>
        </p:spPr>
      </p:pic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112E5F9E-9729-F26D-2116-DC0A8868ECFB}"/>
              </a:ext>
            </a:extLst>
          </p:cNvPr>
          <p:cNvCxnSpPr>
            <a:cxnSpLocks/>
          </p:cNvCxnSpPr>
          <p:nvPr/>
        </p:nvCxnSpPr>
        <p:spPr>
          <a:xfrm flipV="1">
            <a:off x="6671574" y="5365180"/>
            <a:ext cx="1114200" cy="22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CE8FA68B-CB32-33E2-954D-31242E8DCDF9}"/>
              </a:ext>
            </a:extLst>
          </p:cNvPr>
          <p:cNvCxnSpPr>
            <a:cxnSpLocks/>
          </p:cNvCxnSpPr>
          <p:nvPr/>
        </p:nvCxnSpPr>
        <p:spPr>
          <a:xfrm>
            <a:off x="5353341" y="36843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8DE7343-AD41-F026-5300-6C49F6D2BAD0}"/>
              </a:ext>
            </a:extLst>
          </p:cNvPr>
          <p:cNvGrpSpPr/>
          <p:nvPr/>
        </p:nvGrpSpPr>
        <p:grpSpPr>
          <a:xfrm>
            <a:off x="3145328" y="1732135"/>
            <a:ext cx="4460266" cy="2019743"/>
            <a:chOff x="3123208" y="4331585"/>
            <a:chExt cx="4460266" cy="2019743"/>
          </a:xfrm>
        </p:grpSpPr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74A0920E-5BAF-F640-6CFE-5860F1F27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3208" y="4331585"/>
              <a:ext cx="4460266" cy="2019743"/>
            </a:xfrm>
            <a:prstGeom prst="rect">
              <a:avLst/>
            </a:prstGeom>
          </p:spPr>
        </p:pic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38F583B7-A32B-BB0E-9B52-2C7B233E28D3}"/>
                </a:ext>
              </a:extLst>
            </p:cNvPr>
            <p:cNvCxnSpPr>
              <a:cxnSpLocks/>
            </p:cNvCxnSpPr>
            <p:nvPr/>
          </p:nvCxnSpPr>
          <p:spPr>
            <a:xfrm>
              <a:off x="5353200" y="6244125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0A5E4CB-3775-4D4D-6BC8-9227D9B48467}"/>
              </a:ext>
            </a:extLst>
          </p:cNvPr>
          <p:cNvGrpSpPr/>
          <p:nvPr/>
        </p:nvGrpSpPr>
        <p:grpSpPr>
          <a:xfrm>
            <a:off x="3123208" y="2998085"/>
            <a:ext cx="4460266" cy="2019743"/>
            <a:chOff x="3123208" y="2998085"/>
            <a:chExt cx="4460266" cy="2019743"/>
          </a:xfrm>
        </p:grpSpPr>
        <p:pic>
          <p:nvPicPr>
            <p:cNvPr id="112" name="그래픽 111">
              <a:extLst>
                <a:ext uri="{FF2B5EF4-FFF2-40B4-BE49-F238E27FC236}">
                  <a16:creationId xmlns:a16="http://schemas.microsoft.com/office/drawing/2014/main" id="{9755C18D-4C73-CC7B-E411-444D886E3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3208" y="2998085"/>
              <a:ext cx="4460266" cy="2019743"/>
            </a:xfrm>
            <a:prstGeom prst="rect">
              <a:avLst/>
            </a:prstGeom>
          </p:spPr>
        </p:pic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403595D4-7783-95B2-811B-99BCEF6E4589}"/>
                </a:ext>
              </a:extLst>
            </p:cNvPr>
            <p:cNvCxnSpPr>
              <a:cxnSpLocks/>
            </p:cNvCxnSpPr>
            <p:nvPr/>
          </p:nvCxnSpPr>
          <p:spPr>
            <a:xfrm>
              <a:off x="5353200" y="4907450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66EBE41-84EF-225E-4AAE-C14FF709A008}"/>
              </a:ext>
            </a:extLst>
          </p:cNvPr>
          <p:cNvGrpSpPr/>
          <p:nvPr/>
        </p:nvGrpSpPr>
        <p:grpSpPr>
          <a:xfrm>
            <a:off x="3145469" y="4355308"/>
            <a:ext cx="4460266" cy="2019743"/>
            <a:chOff x="3123208" y="1664585"/>
            <a:chExt cx="4460266" cy="2019743"/>
          </a:xfrm>
        </p:grpSpPr>
        <p:pic>
          <p:nvPicPr>
            <p:cNvPr id="119" name="그래픽 118">
              <a:extLst>
                <a:ext uri="{FF2B5EF4-FFF2-40B4-BE49-F238E27FC236}">
                  <a16:creationId xmlns:a16="http://schemas.microsoft.com/office/drawing/2014/main" id="{C7B4649B-8BB4-F164-F786-1FDC782F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23208" y="1664585"/>
              <a:ext cx="4460266" cy="2019743"/>
            </a:xfrm>
            <a:prstGeom prst="rect">
              <a:avLst/>
            </a:prstGeom>
          </p:spPr>
        </p:pic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ABE5F88B-830A-37BD-E707-5576C0E088D0}"/>
                </a:ext>
              </a:extLst>
            </p:cNvPr>
            <p:cNvCxnSpPr>
              <a:cxnSpLocks/>
            </p:cNvCxnSpPr>
            <p:nvPr/>
          </p:nvCxnSpPr>
          <p:spPr>
            <a:xfrm>
              <a:off x="5353200" y="3567600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43AC9E58-9ACE-DF50-C338-EBE88346CAA7}"/>
              </a:ext>
            </a:extLst>
          </p:cNvPr>
          <p:cNvCxnSpPr>
            <a:cxnSpLocks/>
          </p:cNvCxnSpPr>
          <p:nvPr/>
        </p:nvCxnSpPr>
        <p:spPr>
          <a:xfrm>
            <a:off x="2800275" y="4063720"/>
            <a:ext cx="882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bject 22">
            <a:extLst>
              <a:ext uri="{FF2B5EF4-FFF2-40B4-BE49-F238E27FC236}">
                <a16:creationId xmlns:a16="http://schemas.microsoft.com/office/drawing/2014/main" id="{B894B637-0A53-84C4-CB7D-4300DD197BE5}"/>
              </a:ext>
            </a:extLst>
          </p:cNvPr>
          <p:cNvSpPr txBox="1"/>
          <p:nvPr/>
        </p:nvSpPr>
        <p:spPr>
          <a:xfrm>
            <a:off x="3997361" y="5271822"/>
            <a:ext cx="30393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개인화된 칼로리 계산과 배달</a:t>
            </a:r>
            <a:endParaRPr b="1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8DB2EAC3-FDD7-AD31-B7B0-BE09CD960F80}"/>
              </a:ext>
            </a:extLst>
          </p:cNvPr>
          <p:cNvCxnSpPr>
            <a:cxnSpLocks/>
          </p:cNvCxnSpPr>
          <p:nvPr/>
        </p:nvCxnSpPr>
        <p:spPr>
          <a:xfrm>
            <a:off x="6925238" y="2691446"/>
            <a:ext cx="8310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">
            <a:extLst>
              <a:ext uri="{FF2B5EF4-FFF2-40B4-BE49-F238E27FC236}">
                <a16:creationId xmlns:a16="http://schemas.microsoft.com/office/drawing/2014/main" id="{0D2144E4-1A3B-0B8D-FF33-6FC64FC84F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12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6" name="object 30">
            <a:extLst>
              <a:ext uri="{FF2B5EF4-FFF2-40B4-BE49-F238E27FC236}">
                <a16:creationId xmlns:a16="http://schemas.microsoft.com/office/drawing/2014/main" id="{23AE3F98-2D02-95C2-E82D-7B0579CF1203}"/>
              </a:ext>
            </a:extLst>
          </p:cNvPr>
          <p:cNvSpPr txBox="1"/>
          <p:nvPr/>
        </p:nvSpPr>
        <p:spPr>
          <a:xfrm>
            <a:off x="7812529" y="4524239"/>
            <a:ext cx="2280285" cy="2944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 algn="l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자이로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센서를 통해 식별된 이동 유형과 해당 이동 유형에 대한 칼로리 소모량을 계산하여 사용자의 칼로리 소비를 추정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84150" indent="-171450" algn="l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이를 통해 사용자는 자신의 활동에 따른 칼로리 소모를 파악하고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그에 따른 음식 메뉴 카테고리를 확인 후 배달  가능 </a:t>
            </a:r>
            <a:endParaRPr lang="en" sz="1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5FB674AE-5B2E-5035-5500-D9B374B1A733}"/>
              </a:ext>
            </a:extLst>
          </p:cNvPr>
          <p:cNvSpPr txBox="1"/>
          <p:nvPr/>
        </p:nvSpPr>
        <p:spPr>
          <a:xfrm>
            <a:off x="-32012" y="3915596"/>
            <a:ext cx="2711712" cy="1651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 algn="r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각 이동 유형에 대한 칼로리 소모량을 사전에 조사하고 정량화된 데이터를 활용하여 계산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298450" indent="-285750" algn="r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걷기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계단 오르기 등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</a:b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주요 이동 유형별로 소비되는 칼로리를 파악하여 예측</a:t>
            </a:r>
            <a:endParaRPr lang="en" sz="1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183B9FCB-92CB-FB95-8055-18E0E2E79E50}"/>
              </a:ext>
            </a:extLst>
          </p:cNvPr>
          <p:cNvSpPr txBox="1"/>
          <p:nvPr/>
        </p:nvSpPr>
        <p:spPr>
          <a:xfrm>
            <a:off x="7829666" y="1843319"/>
            <a:ext cx="2580800" cy="2025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 algn="l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이동 유형은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자이로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센서 활용하여 사용자의 움직임을 감지하고 식별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84150" indent="-171450" algn="l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사용자의 이동 패턴을 분석해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주요 이동 유형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걷기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계단 오르기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으로 정의하고 판별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84150" indent="-171450" algn="l">
              <a:lnSpc>
                <a:spcPct val="120000"/>
              </a:lnSpc>
              <a:spcBef>
                <a:spcPts val="875"/>
              </a:spcBef>
              <a:buFontTx/>
              <a:buChar char="-"/>
            </a:pPr>
            <a:endParaRPr lang="en" sz="1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6D4C8F5B-850F-231F-958E-ED207EC5171C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기능</a:t>
            </a:r>
          </a:p>
        </p:txBody>
      </p:sp>
      <p:pic>
        <p:nvPicPr>
          <p:cNvPr id="16" name="그래픽 15" descr="걷기 윤곽선">
            <a:extLst>
              <a:ext uri="{FF2B5EF4-FFF2-40B4-BE49-F238E27FC236}">
                <a16:creationId xmlns:a16="http://schemas.microsoft.com/office/drawing/2014/main" id="{CB96CCA1-ABD2-1713-C4CE-E6DF3C069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7048" y="1030061"/>
            <a:ext cx="719639" cy="652527"/>
          </a:xfrm>
          <a:prstGeom prst="rect">
            <a:avLst/>
          </a:prstGeom>
        </p:spPr>
      </p:pic>
      <p:pic>
        <p:nvPicPr>
          <p:cNvPr id="20" name="그래픽 19" descr="보디빌더  윤곽선">
            <a:extLst>
              <a:ext uri="{FF2B5EF4-FFF2-40B4-BE49-F238E27FC236}">
                <a16:creationId xmlns:a16="http://schemas.microsoft.com/office/drawing/2014/main" id="{093C7F27-A0B9-C282-67F4-5BD4E4716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2992" y="3030080"/>
            <a:ext cx="823317" cy="823317"/>
          </a:xfrm>
          <a:prstGeom prst="rect">
            <a:avLst/>
          </a:prstGeom>
        </p:spPr>
      </p:pic>
      <p:sp>
        <p:nvSpPr>
          <p:cNvPr id="115" name="object 23">
            <a:extLst>
              <a:ext uri="{FF2B5EF4-FFF2-40B4-BE49-F238E27FC236}">
                <a16:creationId xmlns:a16="http://schemas.microsoft.com/office/drawing/2014/main" id="{C195BE7E-DFC6-112E-3731-F43A2A084CE8}"/>
              </a:ext>
            </a:extLst>
          </p:cNvPr>
          <p:cNvSpPr txBox="1"/>
          <p:nvPr/>
        </p:nvSpPr>
        <p:spPr>
          <a:xfrm>
            <a:off x="3831380" y="3915596"/>
            <a:ext cx="349651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이동 유형별 칼로리 소모량 계산</a:t>
            </a:r>
            <a:endParaRPr b="1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sp>
        <p:nvSpPr>
          <p:cNvPr id="86" name="object 24">
            <a:extLst>
              <a:ext uri="{FF2B5EF4-FFF2-40B4-BE49-F238E27FC236}">
                <a16:creationId xmlns:a16="http://schemas.microsoft.com/office/drawing/2014/main" id="{66B0944A-39F3-4F2B-09D9-85DCE4AFE695}"/>
              </a:ext>
            </a:extLst>
          </p:cNvPr>
          <p:cNvSpPr txBox="1"/>
          <p:nvPr/>
        </p:nvSpPr>
        <p:spPr>
          <a:xfrm>
            <a:off x="4031123" y="2526868"/>
            <a:ext cx="29717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이동 유형의 정의 및 판별</a:t>
            </a:r>
            <a:endParaRPr b="1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D5FC37-E54A-3960-873D-DF76FAC9DA74}"/>
              </a:ext>
            </a:extLst>
          </p:cNvPr>
          <p:cNvSpPr/>
          <p:nvPr/>
        </p:nvSpPr>
        <p:spPr>
          <a:xfrm>
            <a:off x="-520700" y="-17286"/>
            <a:ext cx="11734800" cy="766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9D7F9-C39E-5CC9-2587-07B1368C20FC}"/>
              </a:ext>
            </a:extLst>
          </p:cNvPr>
          <p:cNvGrpSpPr/>
          <p:nvPr/>
        </p:nvGrpSpPr>
        <p:grpSpPr>
          <a:xfrm>
            <a:off x="-673100" y="809625"/>
            <a:ext cx="11984144" cy="5158634"/>
            <a:chOff x="-673100" y="652798"/>
            <a:chExt cx="11984144" cy="5158634"/>
          </a:xfrm>
        </p:grpSpPr>
        <p:sp>
          <p:nvSpPr>
            <p:cNvPr id="4" name="object 124">
              <a:extLst>
                <a:ext uri="{FF2B5EF4-FFF2-40B4-BE49-F238E27FC236}">
                  <a16:creationId xmlns:a16="http://schemas.microsoft.com/office/drawing/2014/main" id="{2947945D-90C6-9CAD-C935-1A327C86CD97}"/>
                </a:ext>
              </a:extLst>
            </p:cNvPr>
            <p:cNvSpPr txBox="1">
              <a:spLocks/>
            </p:cNvSpPr>
            <p:nvPr/>
          </p:nvSpPr>
          <p:spPr>
            <a:xfrm>
              <a:off x="419299" y="652798"/>
              <a:ext cx="5062220" cy="482600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>
              <a:lvl1pPr>
                <a:defRPr sz="3000" b="1" i="0">
                  <a:latin typeface="Open Sans Extrabold" pitchFamily="2" charset="0"/>
                  <a:ea typeface="+mj-ea"/>
                  <a:cs typeface="Open Sans Extrabold" pitchFamily="2" charset="0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ko-KR" altLang="en-US" b="0" spc="-65" dirty="0">
                  <a:solidFill>
                    <a:schemeClr val="tx1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경쟁사와의 비교 분석</a:t>
              </a:r>
              <a:endParaRPr lang="en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892B6-7903-ECD9-377D-DC6C906580E3}"/>
                </a:ext>
              </a:extLst>
            </p:cNvPr>
            <p:cNvSpPr txBox="1"/>
            <p:nvPr/>
          </p:nvSpPr>
          <p:spPr>
            <a:xfrm>
              <a:off x="71764" y="3599269"/>
              <a:ext cx="1574967" cy="671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800" dirty="0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기존</a:t>
              </a:r>
              <a:endParaRPr lang="en-US" altLang="ko-KR" sz="1800" dirty="0">
                <a:solidFill>
                  <a:srgbClr val="040C28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800" dirty="0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 배달 서비스</a:t>
              </a:r>
              <a:endParaRPr lang="en" altLang="ko-Kore-KR" sz="18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153EF1-BF36-BC35-C0FC-D4E868B444B7}"/>
                </a:ext>
              </a:extLst>
            </p:cNvPr>
            <p:cNvSpPr txBox="1"/>
            <p:nvPr/>
          </p:nvSpPr>
          <p:spPr>
            <a:xfrm>
              <a:off x="9059387" y="3513820"/>
              <a:ext cx="1772444" cy="948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dirty="0">
                  <a:solidFill>
                    <a:srgbClr val="040C28"/>
                  </a:solidFill>
                  <a:effectLst/>
                  <a:latin typeface="NanumSquare Neo OTF ExtraBold" pitchFamily="2" charset="-127"/>
                  <a:ea typeface="NanumSquare Neo OTF ExtraBold" pitchFamily="2" charset="-127"/>
                </a:rPr>
                <a:t>기존</a:t>
              </a:r>
              <a:endParaRPr lang="en-US" altLang="ko-KR" dirty="0">
                <a:solidFill>
                  <a:srgbClr val="040C28"/>
                </a:solidFill>
                <a:effectLst/>
                <a:latin typeface="NanumSquare Neo OTF ExtraBold" pitchFamily="2" charset="-127"/>
                <a:ea typeface="NanumSquare Neo OTF ExtraBold" pitchFamily="2" charset="-127"/>
              </a:endParaRPr>
            </a:p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800" dirty="0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건강관리 서비스</a:t>
              </a:r>
              <a:endParaRPr lang="en" altLang="ko-Kore-KR" sz="18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939D2F-4DF7-BF54-EDC1-A2A8A44D197F}"/>
                </a:ext>
              </a:extLst>
            </p:cNvPr>
            <p:cNvGrpSpPr/>
            <p:nvPr/>
          </p:nvGrpSpPr>
          <p:grpSpPr>
            <a:xfrm>
              <a:off x="1816267" y="1772832"/>
              <a:ext cx="7467599" cy="4038600"/>
              <a:chOff x="2177831" y="1800225"/>
              <a:chExt cx="6573672" cy="3352800"/>
            </a:xfrm>
          </p:grpSpPr>
          <p:sp>
            <p:nvSpPr>
              <p:cNvPr id="9" name="object 88">
                <a:extLst>
                  <a:ext uri="{FF2B5EF4-FFF2-40B4-BE49-F238E27FC236}">
                    <a16:creationId xmlns:a16="http://schemas.microsoft.com/office/drawing/2014/main" id="{46F100B9-2ADB-C15F-4B79-456083AB5F43}"/>
                  </a:ext>
                </a:extLst>
              </p:cNvPr>
              <p:cNvSpPr/>
              <p:nvPr/>
            </p:nvSpPr>
            <p:spPr>
              <a:xfrm>
                <a:off x="2480211" y="1800225"/>
                <a:ext cx="3485779" cy="3352800"/>
              </a:xfrm>
              <a:custGeom>
                <a:avLst/>
                <a:gdLst/>
                <a:ahLst/>
                <a:cxnLst/>
                <a:rect l="l" t="t" r="r" b="b"/>
                <a:pathLst>
                  <a:path w="4144645" h="4144645">
                    <a:moveTo>
                      <a:pt x="2072144" y="4144264"/>
                    </a:moveTo>
                    <a:lnTo>
                      <a:pt x="2120369" y="4143713"/>
                    </a:lnTo>
                    <a:lnTo>
                      <a:pt x="2168323" y="4142071"/>
                    </a:lnTo>
                    <a:lnTo>
                      <a:pt x="2215996" y="4139348"/>
                    </a:lnTo>
                    <a:lnTo>
                      <a:pt x="2263375" y="4135557"/>
                    </a:lnTo>
                    <a:lnTo>
                      <a:pt x="2310449" y="4130709"/>
                    </a:lnTo>
                    <a:lnTo>
                      <a:pt x="2357205" y="4124816"/>
                    </a:lnTo>
                    <a:lnTo>
                      <a:pt x="2403632" y="4117891"/>
                    </a:lnTo>
                    <a:lnTo>
                      <a:pt x="2449717" y="4109945"/>
                    </a:lnTo>
                    <a:lnTo>
                      <a:pt x="2495449" y="4100990"/>
                    </a:lnTo>
                    <a:lnTo>
                      <a:pt x="2540816" y="4091038"/>
                    </a:lnTo>
                    <a:lnTo>
                      <a:pt x="2585806" y="4080101"/>
                    </a:lnTo>
                    <a:lnTo>
                      <a:pt x="2630407" y="4068191"/>
                    </a:lnTo>
                    <a:lnTo>
                      <a:pt x="2674607" y="4055320"/>
                    </a:lnTo>
                    <a:lnTo>
                      <a:pt x="2718394" y="4041500"/>
                    </a:lnTo>
                    <a:lnTo>
                      <a:pt x="2761756" y="4026742"/>
                    </a:lnTo>
                    <a:lnTo>
                      <a:pt x="2804682" y="4011059"/>
                    </a:lnTo>
                    <a:lnTo>
                      <a:pt x="2847159" y="3994462"/>
                    </a:lnTo>
                    <a:lnTo>
                      <a:pt x="2889175" y="3976963"/>
                    </a:lnTo>
                    <a:lnTo>
                      <a:pt x="2930719" y="3958575"/>
                    </a:lnTo>
                    <a:lnTo>
                      <a:pt x="2971778" y="3939310"/>
                    </a:lnTo>
                    <a:lnTo>
                      <a:pt x="3012342" y="3919178"/>
                    </a:lnTo>
                    <a:lnTo>
                      <a:pt x="3052397" y="3898193"/>
                    </a:lnTo>
                    <a:lnTo>
                      <a:pt x="3091932" y="3876365"/>
                    </a:lnTo>
                    <a:lnTo>
                      <a:pt x="3130935" y="3853708"/>
                    </a:lnTo>
                    <a:lnTo>
                      <a:pt x="3169393" y="3830232"/>
                    </a:lnTo>
                    <a:lnTo>
                      <a:pt x="3207296" y="3805950"/>
                    </a:lnTo>
                    <a:lnTo>
                      <a:pt x="3244632" y="3780874"/>
                    </a:lnTo>
                    <a:lnTo>
                      <a:pt x="3281387" y="3755016"/>
                    </a:lnTo>
                    <a:lnTo>
                      <a:pt x="3317551" y="3728387"/>
                    </a:lnTo>
                    <a:lnTo>
                      <a:pt x="3353111" y="3700999"/>
                    </a:lnTo>
                    <a:lnTo>
                      <a:pt x="3388056" y="3672865"/>
                    </a:lnTo>
                    <a:lnTo>
                      <a:pt x="3422373" y="3643996"/>
                    </a:lnTo>
                    <a:lnTo>
                      <a:pt x="3456051" y="3614404"/>
                    </a:lnTo>
                    <a:lnTo>
                      <a:pt x="3489077" y="3584102"/>
                    </a:lnTo>
                    <a:lnTo>
                      <a:pt x="3521441" y="3553101"/>
                    </a:lnTo>
                    <a:lnTo>
                      <a:pt x="3553129" y="3521412"/>
                    </a:lnTo>
                    <a:lnTo>
                      <a:pt x="3584131" y="3489049"/>
                    </a:lnTo>
                    <a:lnTo>
                      <a:pt x="3614433" y="3456022"/>
                    </a:lnTo>
                    <a:lnTo>
                      <a:pt x="3644025" y="3422344"/>
                    </a:lnTo>
                    <a:lnTo>
                      <a:pt x="3672893" y="3388027"/>
                    </a:lnTo>
                    <a:lnTo>
                      <a:pt x="3701027" y="3353083"/>
                    </a:lnTo>
                    <a:lnTo>
                      <a:pt x="3728415" y="3317522"/>
                    </a:lnTo>
                    <a:lnTo>
                      <a:pt x="3755044" y="3281359"/>
                    </a:lnTo>
                    <a:lnTo>
                      <a:pt x="3780902" y="3244604"/>
                    </a:lnTo>
                    <a:lnTo>
                      <a:pt x="3805978" y="3207269"/>
                    </a:lnTo>
                    <a:lnTo>
                      <a:pt x="3830260" y="3169366"/>
                    </a:lnTo>
                    <a:lnTo>
                      <a:pt x="3853736" y="3130907"/>
                    </a:lnTo>
                    <a:lnTo>
                      <a:pt x="3876393" y="3091905"/>
                    </a:lnTo>
                    <a:lnTo>
                      <a:pt x="3898220" y="3052370"/>
                    </a:lnTo>
                    <a:lnTo>
                      <a:pt x="3919206" y="3012315"/>
                    </a:lnTo>
                    <a:lnTo>
                      <a:pt x="3939337" y="2971752"/>
                    </a:lnTo>
                    <a:lnTo>
                      <a:pt x="3958603" y="2930693"/>
                    </a:lnTo>
                    <a:lnTo>
                      <a:pt x="3976990" y="2889149"/>
                    </a:lnTo>
                    <a:lnTo>
                      <a:pt x="3994489" y="2847133"/>
                    </a:lnTo>
                    <a:lnTo>
                      <a:pt x="4011085" y="2804657"/>
                    </a:lnTo>
                    <a:lnTo>
                      <a:pt x="4026768" y="2761732"/>
                    </a:lnTo>
                    <a:lnTo>
                      <a:pt x="4041526" y="2718370"/>
                    </a:lnTo>
                    <a:lnTo>
                      <a:pt x="4055346" y="2674584"/>
                    </a:lnTo>
                    <a:lnTo>
                      <a:pt x="4068218" y="2630384"/>
                    </a:lnTo>
                    <a:lnTo>
                      <a:pt x="4080127" y="2585784"/>
                    </a:lnTo>
                    <a:lnTo>
                      <a:pt x="4091064" y="2540795"/>
                    </a:lnTo>
                    <a:lnTo>
                      <a:pt x="4101016" y="2495429"/>
                    </a:lnTo>
                    <a:lnTo>
                      <a:pt x="4109971" y="2449697"/>
                    </a:lnTo>
                    <a:lnTo>
                      <a:pt x="4117917" y="2403613"/>
                    </a:lnTo>
                    <a:lnTo>
                      <a:pt x="4124842" y="2357187"/>
                    </a:lnTo>
                    <a:lnTo>
                      <a:pt x="4130734" y="2310431"/>
                    </a:lnTo>
                    <a:lnTo>
                      <a:pt x="4135582" y="2263359"/>
                    </a:lnTo>
                    <a:lnTo>
                      <a:pt x="4139374" y="2215980"/>
                    </a:lnTo>
                    <a:lnTo>
                      <a:pt x="4142096" y="2168308"/>
                    </a:lnTo>
                    <a:lnTo>
                      <a:pt x="4143739" y="2120355"/>
                    </a:lnTo>
                    <a:lnTo>
                      <a:pt x="4144289" y="2072132"/>
                    </a:lnTo>
                    <a:lnTo>
                      <a:pt x="4143739" y="2023906"/>
                    </a:lnTo>
                    <a:lnTo>
                      <a:pt x="4142096" y="1975951"/>
                    </a:lnTo>
                    <a:lnTo>
                      <a:pt x="4139374" y="1928277"/>
                    </a:lnTo>
                    <a:lnTo>
                      <a:pt x="4135582" y="1880897"/>
                    </a:lnTo>
                    <a:lnTo>
                      <a:pt x="4130734" y="1833822"/>
                    </a:lnTo>
                    <a:lnTo>
                      <a:pt x="4124842" y="1787066"/>
                    </a:lnTo>
                    <a:lnTo>
                      <a:pt x="4117917" y="1740638"/>
                    </a:lnTo>
                    <a:lnTo>
                      <a:pt x="4109971" y="1694552"/>
                    </a:lnTo>
                    <a:lnTo>
                      <a:pt x="4101016" y="1648820"/>
                    </a:lnTo>
                    <a:lnTo>
                      <a:pt x="4091064" y="1603452"/>
                    </a:lnTo>
                    <a:lnTo>
                      <a:pt x="4080127" y="1558462"/>
                    </a:lnTo>
                    <a:lnTo>
                      <a:pt x="4068218" y="1513861"/>
                    </a:lnTo>
                    <a:lnTo>
                      <a:pt x="4055346" y="1469661"/>
                    </a:lnTo>
                    <a:lnTo>
                      <a:pt x="4041526" y="1425874"/>
                    </a:lnTo>
                    <a:lnTo>
                      <a:pt x="4026768" y="1382511"/>
                    </a:lnTo>
                    <a:lnTo>
                      <a:pt x="4011085" y="1339585"/>
                    </a:lnTo>
                    <a:lnTo>
                      <a:pt x="3994489" y="1297108"/>
                    </a:lnTo>
                    <a:lnTo>
                      <a:pt x="3976990" y="1255092"/>
                    </a:lnTo>
                    <a:lnTo>
                      <a:pt x="3958603" y="1213548"/>
                    </a:lnTo>
                    <a:lnTo>
                      <a:pt x="3939337" y="1172489"/>
                    </a:lnTo>
                    <a:lnTo>
                      <a:pt x="3919206" y="1131925"/>
                    </a:lnTo>
                    <a:lnTo>
                      <a:pt x="3898220" y="1091871"/>
                    </a:lnTo>
                    <a:lnTo>
                      <a:pt x="3876393" y="1052336"/>
                    </a:lnTo>
                    <a:lnTo>
                      <a:pt x="3853736" y="1013333"/>
                    </a:lnTo>
                    <a:lnTo>
                      <a:pt x="3830260" y="974875"/>
                    </a:lnTo>
                    <a:lnTo>
                      <a:pt x="3805978" y="936972"/>
                    </a:lnTo>
                    <a:lnTo>
                      <a:pt x="3780902" y="899637"/>
                    </a:lnTo>
                    <a:lnTo>
                      <a:pt x="3755044" y="862882"/>
                    </a:lnTo>
                    <a:lnTo>
                      <a:pt x="3728415" y="826719"/>
                    </a:lnTo>
                    <a:lnTo>
                      <a:pt x="3701027" y="791159"/>
                    </a:lnTo>
                    <a:lnTo>
                      <a:pt x="3672893" y="756215"/>
                    </a:lnTo>
                    <a:lnTo>
                      <a:pt x="3644025" y="721898"/>
                    </a:lnTo>
                    <a:lnTo>
                      <a:pt x="3614433" y="688220"/>
                    </a:lnTo>
                    <a:lnTo>
                      <a:pt x="3584131" y="655194"/>
                    </a:lnTo>
                    <a:lnTo>
                      <a:pt x="3553129" y="622831"/>
                    </a:lnTo>
                    <a:lnTo>
                      <a:pt x="3521441" y="591144"/>
                    </a:lnTo>
                    <a:lnTo>
                      <a:pt x="3489077" y="560143"/>
                    </a:lnTo>
                    <a:lnTo>
                      <a:pt x="3456051" y="529841"/>
                    </a:lnTo>
                    <a:lnTo>
                      <a:pt x="3422373" y="500250"/>
                    </a:lnTo>
                    <a:lnTo>
                      <a:pt x="3388056" y="471382"/>
                    </a:lnTo>
                    <a:lnTo>
                      <a:pt x="3353111" y="443248"/>
                    </a:lnTo>
                    <a:lnTo>
                      <a:pt x="3317551" y="415861"/>
                    </a:lnTo>
                    <a:lnTo>
                      <a:pt x="3281387" y="389233"/>
                    </a:lnTo>
                    <a:lnTo>
                      <a:pt x="3244632" y="363375"/>
                    </a:lnTo>
                    <a:lnTo>
                      <a:pt x="3207296" y="338300"/>
                    </a:lnTo>
                    <a:lnTo>
                      <a:pt x="3169393" y="314019"/>
                    </a:lnTo>
                    <a:lnTo>
                      <a:pt x="3130935" y="290544"/>
                    </a:lnTo>
                    <a:lnTo>
                      <a:pt x="3091932" y="267887"/>
                    </a:lnTo>
                    <a:lnTo>
                      <a:pt x="3052397" y="246060"/>
                    </a:lnTo>
                    <a:lnTo>
                      <a:pt x="3012342" y="225075"/>
                    </a:lnTo>
                    <a:lnTo>
                      <a:pt x="2971778" y="204945"/>
                    </a:lnTo>
                    <a:lnTo>
                      <a:pt x="2930719" y="185680"/>
                    </a:lnTo>
                    <a:lnTo>
                      <a:pt x="2889175" y="167292"/>
                    </a:lnTo>
                    <a:lnTo>
                      <a:pt x="2847159" y="149795"/>
                    </a:lnTo>
                    <a:lnTo>
                      <a:pt x="2804682" y="133198"/>
                    </a:lnTo>
                    <a:lnTo>
                      <a:pt x="2761756" y="117516"/>
                    </a:lnTo>
                    <a:lnTo>
                      <a:pt x="2718394" y="102759"/>
                    </a:lnTo>
                    <a:lnTo>
                      <a:pt x="2674607" y="88939"/>
                    </a:lnTo>
                    <a:lnTo>
                      <a:pt x="2630407" y="76068"/>
                    </a:lnTo>
                    <a:lnTo>
                      <a:pt x="2585806" y="64159"/>
                    </a:lnTo>
                    <a:lnTo>
                      <a:pt x="2540816" y="53222"/>
                    </a:lnTo>
                    <a:lnTo>
                      <a:pt x="2495449" y="43271"/>
                    </a:lnTo>
                    <a:lnTo>
                      <a:pt x="2449717" y="34316"/>
                    </a:lnTo>
                    <a:lnTo>
                      <a:pt x="2403632" y="26371"/>
                    </a:lnTo>
                    <a:lnTo>
                      <a:pt x="2357205" y="19446"/>
                    </a:lnTo>
                    <a:lnTo>
                      <a:pt x="2310449" y="13553"/>
                    </a:lnTo>
                    <a:lnTo>
                      <a:pt x="2263375" y="8706"/>
                    </a:lnTo>
                    <a:lnTo>
                      <a:pt x="2215996" y="4915"/>
                    </a:lnTo>
                    <a:lnTo>
                      <a:pt x="2168323" y="2192"/>
                    </a:lnTo>
                    <a:lnTo>
                      <a:pt x="2120369" y="550"/>
                    </a:lnTo>
                    <a:lnTo>
                      <a:pt x="2072144" y="0"/>
                    </a:lnTo>
                    <a:lnTo>
                      <a:pt x="2023920" y="550"/>
                    </a:lnTo>
                    <a:lnTo>
                      <a:pt x="1975965" y="2192"/>
                    </a:lnTo>
                    <a:lnTo>
                      <a:pt x="1928292" y="4915"/>
                    </a:lnTo>
                    <a:lnTo>
                      <a:pt x="1880913" y="8706"/>
                    </a:lnTo>
                    <a:lnTo>
                      <a:pt x="1833840" y="13553"/>
                    </a:lnTo>
                    <a:lnTo>
                      <a:pt x="1787083" y="19446"/>
                    </a:lnTo>
                    <a:lnTo>
                      <a:pt x="1740657" y="26371"/>
                    </a:lnTo>
                    <a:lnTo>
                      <a:pt x="1694571" y="34316"/>
                    </a:lnTo>
                    <a:lnTo>
                      <a:pt x="1648839" y="43271"/>
                    </a:lnTo>
                    <a:lnTo>
                      <a:pt x="1603472" y="53222"/>
                    </a:lnTo>
                    <a:lnTo>
                      <a:pt x="1558482" y="64159"/>
                    </a:lnTo>
                    <a:lnTo>
                      <a:pt x="1513882" y="76068"/>
                    </a:lnTo>
                    <a:lnTo>
                      <a:pt x="1469682" y="88939"/>
                    </a:lnTo>
                    <a:lnTo>
                      <a:pt x="1425895" y="102759"/>
                    </a:lnTo>
                    <a:lnTo>
                      <a:pt x="1382532" y="117516"/>
                    </a:lnTo>
                    <a:lnTo>
                      <a:pt x="1339607" y="133198"/>
                    </a:lnTo>
                    <a:lnTo>
                      <a:pt x="1297130" y="149795"/>
                    </a:lnTo>
                    <a:lnTo>
                      <a:pt x="1255113" y="167292"/>
                    </a:lnTo>
                    <a:lnTo>
                      <a:pt x="1213570" y="185680"/>
                    </a:lnTo>
                    <a:lnTo>
                      <a:pt x="1172510" y="204945"/>
                    </a:lnTo>
                    <a:lnTo>
                      <a:pt x="1131947" y="225075"/>
                    </a:lnTo>
                    <a:lnTo>
                      <a:pt x="1091892" y="246060"/>
                    </a:lnTo>
                    <a:lnTo>
                      <a:pt x="1052357" y="267887"/>
                    </a:lnTo>
                    <a:lnTo>
                      <a:pt x="1013354" y="290544"/>
                    </a:lnTo>
                    <a:lnTo>
                      <a:pt x="974895" y="314019"/>
                    </a:lnTo>
                    <a:lnTo>
                      <a:pt x="936992" y="338300"/>
                    </a:lnTo>
                    <a:lnTo>
                      <a:pt x="899657" y="363375"/>
                    </a:lnTo>
                    <a:lnTo>
                      <a:pt x="862901" y="389233"/>
                    </a:lnTo>
                    <a:lnTo>
                      <a:pt x="826738" y="415861"/>
                    </a:lnTo>
                    <a:lnTo>
                      <a:pt x="791178" y="443248"/>
                    </a:lnTo>
                    <a:lnTo>
                      <a:pt x="756233" y="471382"/>
                    </a:lnTo>
                    <a:lnTo>
                      <a:pt x="721916" y="500250"/>
                    </a:lnTo>
                    <a:lnTo>
                      <a:pt x="688238" y="529841"/>
                    </a:lnTo>
                    <a:lnTo>
                      <a:pt x="655211" y="560143"/>
                    </a:lnTo>
                    <a:lnTo>
                      <a:pt x="622848" y="591144"/>
                    </a:lnTo>
                    <a:lnTo>
                      <a:pt x="591159" y="622831"/>
                    </a:lnTo>
                    <a:lnTo>
                      <a:pt x="560158" y="655194"/>
                    </a:lnTo>
                    <a:lnTo>
                      <a:pt x="529855" y="688220"/>
                    </a:lnTo>
                    <a:lnTo>
                      <a:pt x="500264" y="721898"/>
                    </a:lnTo>
                    <a:lnTo>
                      <a:pt x="471395" y="756215"/>
                    </a:lnTo>
                    <a:lnTo>
                      <a:pt x="443261" y="791159"/>
                    </a:lnTo>
                    <a:lnTo>
                      <a:pt x="415874" y="826719"/>
                    </a:lnTo>
                    <a:lnTo>
                      <a:pt x="389245" y="862882"/>
                    </a:lnTo>
                    <a:lnTo>
                      <a:pt x="363386" y="899637"/>
                    </a:lnTo>
                    <a:lnTo>
                      <a:pt x="338310" y="936972"/>
                    </a:lnTo>
                    <a:lnTo>
                      <a:pt x="314028" y="974875"/>
                    </a:lnTo>
                    <a:lnTo>
                      <a:pt x="290553" y="1013333"/>
                    </a:lnTo>
                    <a:lnTo>
                      <a:pt x="267896" y="1052336"/>
                    </a:lnTo>
                    <a:lnTo>
                      <a:pt x="246068" y="1091871"/>
                    </a:lnTo>
                    <a:lnTo>
                      <a:pt x="225083" y="1131925"/>
                    </a:lnTo>
                    <a:lnTo>
                      <a:pt x="204951" y="1172489"/>
                    </a:lnTo>
                    <a:lnTo>
                      <a:pt x="185686" y="1213548"/>
                    </a:lnTo>
                    <a:lnTo>
                      <a:pt x="167298" y="1255092"/>
                    </a:lnTo>
                    <a:lnTo>
                      <a:pt x="149800" y="1297108"/>
                    </a:lnTo>
                    <a:lnTo>
                      <a:pt x="133203" y="1339585"/>
                    </a:lnTo>
                    <a:lnTo>
                      <a:pt x="117520" y="1382511"/>
                    </a:lnTo>
                    <a:lnTo>
                      <a:pt x="102762" y="1425874"/>
                    </a:lnTo>
                    <a:lnTo>
                      <a:pt x="88942" y="1469661"/>
                    </a:lnTo>
                    <a:lnTo>
                      <a:pt x="76071" y="1513861"/>
                    </a:lnTo>
                    <a:lnTo>
                      <a:pt x="64161" y="1558462"/>
                    </a:lnTo>
                    <a:lnTo>
                      <a:pt x="53224" y="1603452"/>
                    </a:lnTo>
                    <a:lnTo>
                      <a:pt x="43272" y="1648820"/>
                    </a:lnTo>
                    <a:lnTo>
                      <a:pt x="34318" y="1694552"/>
                    </a:lnTo>
                    <a:lnTo>
                      <a:pt x="26372" y="1740638"/>
                    </a:lnTo>
                    <a:lnTo>
                      <a:pt x="19446" y="1787066"/>
                    </a:lnTo>
                    <a:lnTo>
                      <a:pt x="13554" y="1833822"/>
                    </a:lnTo>
                    <a:lnTo>
                      <a:pt x="8706" y="1880897"/>
                    </a:lnTo>
                    <a:lnTo>
                      <a:pt x="4915" y="1928277"/>
                    </a:lnTo>
                    <a:lnTo>
                      <a:pt x="2192" y="1975951"/>
                    </a:lnTo>
                    <a:lnTo>
                      <a:pt x="550" y="2023906"/>
                    </a:lnTo>
                    <a:lnTo>
                      <a:pt x="0" y="2072132"/>
                    </a:lnTo>
                    <a:lnTo>
                      <a:pt x="550" y="2120355"/>
                    </a:lnTo>
                    <a:lnTo>
                      <a:pt x="2192" y="2168308"/>
                    </a:lnTo>
                    <a:lnTo>
                      <a:pt x="4915" y="2215980"/>
                    </a:lnTo>
                    <a:lnTo>
                      <a:pt x="8706" y="2263359"/>
                    </a:lnTo>
                    <a:lnTo>
                      <a:pt x="13554" y="2310431"/>
                    </a:lnTo>
                    <a:lnTo>
                      <a:pt x="19446" y="2357187"/>
                    </a:lnTo>
                    <a:lnTo>
                      <a:pt x="26372" y="2403613"/>
                    </a:lnTo>
                    <a:lnTo>
                      <a:pt x="34318" y="2449697"/>
                    </a:lnTo>
                    <a:lnTo>
                      <a:pt x="43272" y="2495429"/>
                    </a:lnTo>
                    <a:lnTo>
                      <a:pt x="53224" y="2540795"/>
                    </a:lnTo>
                    <a:lnTo>
                      <a:pt x="64161" y="2585784"/>
                    </a:lnTo>
                    <a:lnTo>
                      <a:pt x="76071" y="2630384"/>
                    </a:lnTo>
                    <a:lnTo>
                      <a:pt x="88942" y="2674584"/>
                    </a:lnTo>
                    <a:lnTo>
                      <a:pt x="102762" y="2718370"/>
                    </a:lnTo>
                    <a:lnTo>
                      <a:pt x="117520" y="2761732"/>
                    </a:lnTo>
                    <a:lnTo>
                      <a:pt x="133203" y="2804657"/>
                    </a:lnTo>
                    <a:lnTo>
                      <a:pt x="149800" y="2847133"/>
                    </a:lnTo>
                    <a:lnTo>
                      <a:pt x="167298" y="2889149"/>
                    </a:lnTo>
                    <a:lnTo>
                      <a:pt x="185686" y="2930693"/>
                    </a:lnTo>
                    <a:lnTo>
                      <a:pt x="204951" y="2971752"/>
                    </a:lnTo>
                    <a:lnTo>
                      <a:pt x="225083" y="3012315"/>
                    </a:lnTo>
                    <a:lnTo>
                      <a:pt x="246068" y="3052370"/>
                    </a:lnTo>
                    <a:lnTo>
                      <a:pt x="267896" y="3091905"/>
                    </a:lnTo>
                    <a:lnTo>
                      <a:pt x="290553" y="3130907"/>
                    </a:lnTo>
                    <a:lnTo>
                      <a:pt x="314028" y="3169366"/>
                    </a:lnTo>
                    <a:lnTo>
                      <a:pt x="338310" y="3207269"/>
                    </a:lnTo>
                    <a:lnTo>
                      <a:pt x="363386" y="3244604"/>
                    </a:lnTo>
                    <a:lnTo>
                      <a:pt x="389245" y="3281359"/>
                    </a:lnTo>
                    <a:lnTo>
                      <a:pt x="415874" y="3317522"/>
                    </a:lnTo>
                    <a:lnTo>
                      <a:pt x="443261" y="3353083"/>
                    </a:lnTo>
                    <a:lnTo>
                      <a:pt x="471395" y="3388027"/>
                    </a:lnTo>
                    <a:lnTo>
                      <a:pt x="500264" y="3422344"/>
                    </a:lnTo>
                    <a:lnTo>
                      <a:pt x="529855" y="3456022"/>
                    </a:lnTo>
                    <a:lnTo>
                      <a:pt x="560158" y="3489049"/>
                    </a:lnTo>
                    <a:lnTo>
                      <a:pt x="591159" y="3521412"/>
                    </a:lnTo>
                    <a:lnTo>
                      <a:pt x="622848" y="3553101"/>
                    </a:lnTo>
                    <a:lnTo>
                      <a:pt x="655211" y="3584102"/>
                    </a:lnTo>
                    <a:lnTo>
                      <a:pt x="688238" y="3614404"/>
                    </a:lnTo>
                    <a:lnTo>
                      <a:pt x="721916" y="3643996"/>
                    </a:lnTo>
                    <a:lnTo>
                      <a:pt x="756233" y="3672865"/>
                    </a:lnTo>
                    <a:lnTo>
                      <a:pt x="791178" y="3700999"/>
                    </a:lnTo>
                    <a:lnTo>
                      <a:pt x="826738" y="3728387"/>
                    </a:lnTo>
                    <a:lnTo>
                      <a:pt x="862901" y="3755016"/>
                    </a:lnTo>
                    <a:lnTo>
                      <a:pt x="899657" y="3780874"/>
                    </a:lnTo>
                    <a:lnTo>
                      <a:pt x="936992" y="3805950"/>
                    </a:lnTo>
                    <a:lnTo>
                      <a:pt x="974895" y="3830232"/>
                    </a:lnTo>
                    <a:lnTo>
                      <a:pt x="1013354" y="3853708"/>
                    </a:lnTo>
                    <a:lnTo>
                      <a:pt x="1052357" y="3876365"/>
                    </a:lnTo>
                    <a:lnTo>
                      <a:pt x="1091892" y="3898193"/>
                    </a:lnTo>
                    <a:lnTo>
                      <a:pt x="1131947" y="3919178"/>
                    </a:lnTo>
                    <a:lnTo>
                      <a:pt x="1172510" y="3939310"/>
                    </a:lnTo>
                    <a:lnTo>
                      <a:pt x="1213570" y="3958575"/>
                    </a:lnTo>
                    <a:lnTo>
                      <a:pt x="1255113" y="3976963"/>
                    </a:lnTo>
                    <a:lnTo>
                      <a:pt x="1297130" y="3994462"/>
                    </a:lnTo>
                    <a:lnTo>
                      <a:pt x="1339607" y="4011059"/>
                    </a:lnTo>
                    <a:lnTo>
                      <a:pt x="1382532" y="4026742"/>
                    </a:lnTo>
                    <a:lnTo>
                      <a:pt x="1425895" y="4041500"/>
                    </a:lnTo>
                    <a:lnTo>
                      <a:pt x="1469682" y="4055320"/>
                    </a:lnTo>
                    <a:lnTo>
                      <a:pt x="1513882" y="4068191"/>
                    </a:lnTo>
                    <a:lnTo>
                      <a:pt x="1558482" y="4080101"/>
                    </a:lnTo>
                    <a:lnTo>
                      <a:pt x="1603472" y="4091038"/>
                    </a:lnTo>
                    <a:lnTo>
                      <a:pt x="1648839" y="4100990"/>
                    </a:lnTo>
                    <a:lnTo>
                      <a:pt x="1694571" y="4109945"/>
                    </a:lnTo>
                    <a:lnTo>
                      <a:pt x="1740657" y="4117891"/>
                    </a:lnTo>
                    <a:lnTo>
                      <a:pt x="1787083" y="4124816"/>
                    </a:lnTo>
                    <a:lnTo>
                      <a:pt x="1833840" y="4130709"/>
                    </a:lnTo>
                    <a:lnTo>
                      <a:pt x="1880913" y="4135557"/>
                    </a:lnTo>
                    <a:lnTo>
                      <a:pt x="1928292" y="4139348"/>
                    </a:lnTo>
                    <a:lnTo>
                      <a:pt x="1975965" y="4142071"/>
                    </a:lnTo>
                    <a:lnTo>
                      <a:pt x="2023920" y="4143713"/>
                    </a:lnTo>
                    <a:lnTo>
                      <a:pt x="2072144" y="4144264"/>
                    </a:lnTo>
                    <a:close/>
                  </a:path>
                </a:pathLst>
              </a:custGeom>
              <a:pattFill prst="pct10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rgbClr val="231F2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88">
                <a:extLst>
                  <a:ext uri="{FF2B5EF4-FFF2-40B4-BE49-F238E27FC236}">
                    <a16:creationId xmlns:a16="http://schemas.microsoft.com/office/drawing/2014/main" id="{67BB29EA-F854-A27D-A494-C0A366DC9A43}"/>
                  </a:ext>
                </a:extLst>
              </p:cNvPr>
              <p:cNvSpPr/>
              <p:nvPr/>
            </p:nvSpPr>
            <p:spPr>
              <a:xfrm>
                <a:off x="4949232" y="1800225"/>
                <a:ext cx="3485779" cy="3352800"/>
              </a:xfrm>
              <a:custGeom>
                <a:avLst/>
                <a:gdLst/>
                <a:ahLst/>
                <a:cxnLst/>
                <a:rect l="l" t="t" r="r" b="b"/>
                <a:pathLst>
                  <a:path w="4144645" h="4144645">
                    <a:moveTo>
                      <a:pt x="2072144" y="4144264"/>
                    </a:moveTo>
                    <a:lnTo>
                      <a:pt x="2120369" y="4143713"/>
                    </a:lnTo>
                    <a:lnTo>
                      <a:pt x="2168323" y="4142071"/>
                    </a:lnTo>
                    <a:lnTo>
                      <a:pt x="2215996" y="4139348"/>
                    </a:lnTo>
                    <a:lnTo>
                      <a:pt x="2263375" y="4135557"/>
                    </a:lnTo>
                    <a:lnTo>
                      <a:pt x="2310449" y="4130709"/>
                    </a:lnTo>
                    <a:lnTo>
                      <a:pt x="2357205" y="4124816"/>
                    </a:lnTo>
                    <a:lnTo>
                      <a:pt x="2403632" y="4117891"/>
                    </a:lnTo>
                    <a:lnTo>
                      <a:pt x="2449717" y="4109945"/>
                    </a:lnTo>
                    <a:lnTo>
                      <a:pt x="2495449" y="4100990"/>
                    </a:lnTo>
                    <a:lnTo>
                      <a:pt x="2540816" y="4091038"/>
                    </a:lnTo>
                    <a:lnTo>
                      <a:pt x="2585806" y="4080101"/>
                    </a:lnTo>
                    <a:lnTo>
                      <a:pt x="2630407" y="4068191"/>
                    </a:lnTo>
                    <a:lnTo>
                      <a:pt x="2674607" y="4055320"/>
                    </a:lnTo>
                    <a:lnTo>
                      <a:pt x="2718394" y="4041500"/>
                    </a:lnTo>
                    <a:lnTo>
                      <a:pt x="2761756" y="4026742"/>
                    </a:lnTo>
                    <a:lnTo>
                      <a:pt x="2804682" y="4011059"/>
                    </a:lnTo>
                    <a:lnTo>
                      <a:pt x="2847159" y="3994462"/>
                    </a:lnTo>
                    <a:lnTo>
                      <a:pt x="2889175" y="3976963"/>
                    </a:lnTo>
                    <a:lnTo>
                      <a:pt x="2930719" y="3958575"/>
                    </a:lnTo>
                    <a:lnTo>
                      <a:pt x="2971778" y="3939310"/>
                    </a:lnTo>
                    <a:lnTo>
                      <a:pt x="3012342" y="3919178"/>
                    </a:lnTo>
                    <a:lnTo>
                      <a:pt x="3052397" y="3898193"/>
                    </a:lnTo>
                    <a:lnTo>
                      <a:pt x="3091932" y="3876365"/>
                    </a:lnTo>
                    <a:lnTo>
                      <a:pt x="3130935" y="3853708"/>
                    </a:lnTo>
                    <a:lnTo>
                      <a:pt x="3169393" y="3830232"/>
                    </a:lnTo>
                    <a:lnTo>
                      <a:pt x="3207296" y="3805950"/>
                    </a:lnTo>
                    <a:lnTo>
                      <a:pt x="3244632" y="3780874"/>
                    </a:lnTo>
                    <a:lnTo>
                      <a:pt x="3281387" y="3755016"/>
                    </a:lnTo>
                    <a:lnTo>
                      <a:pt x="3317551" y="3728387"/>
                    </a:lnTo>
                    <a:lnTo>
                      <a:pt x="3353111" y="3700999"/>
                    </a:lnTo>
                    <a:lnTo>
                      <a:pt x="3388056" y="3672865"/>
                    </a:lnTo>
                    <a:lnTo>
                      <a:pt x="3422373" y="3643996"/>
                    </a:lnTo>
                    <a:lnTo>
                      <a:pt x="3456051" y="3614404"/>
                    </a:lnTo>
                    <a:lnTo>
                      <a:pt x="3489077" y="3584102"/>
                    </a:lnTo>
                    <a:lnTo>
                      <a:pt x="3521441" y="3553101"/>
                    </a:lnTo>
                    <a:lnTo>
                      <a:pt x="3553129" y="3521412"/>
                    </a:lnTo>
                    <a:lnTo>
                      <a:pt x="3584131" y="3489049"/>
                    </a:lnTo>
                    <a:lnTo>
                      <a:pt x="3614433" y="3456022"/>
                    </a:lnTo>
                    <a:lnTo>
                      <a:pt x="3644025" y="3422344"/>
                    </a:lnTo>
                    <a:lnTo>
                      <a:pt x="3672893" y="3388027"/>
                    </a:lnTo>
                    <a:lnTo>
                      <a:pt x="3701027" y="3353083"/>
                    </a:lnTo>
                    <a:lnTo>
                      <a:pt x="3728415" y="3317522"/>
                    </a:lnTo>
                    <a:lnTo>
                      <a:pt x="3755044" y="3281359"/>
                    </a:lnTo>
                    <a:lnTo>
                      <a:pt x="3780902" y="3244604"/>
                    </a:lnTo>
                    <a:lnTo>
                      <a:pt x="3805978" y="3207269"/>
                    </a:lnTo>
                    <a:lnTo>
                      <a:pt x="3830260" y="3169366"/>
                    </a:lnTo>
                    <a:lnTo>
                      <a:pt x="3853736" y="3130907"/>
                    </a:lnTo>
                    <a:lnTo>
                      <a:pt x="3876393" y="3091905"/>
                    </a:lnTo>
                    <a:lnTo>
                      <a:pt x="3898220" y="3052370"/>
                    </a:lnTo>
                    <a:lnTo>
                      <a:pt x="3919206" y="3012315"/>
                    </a:lnTo>
                    <a:lnTo>
                      <a:pt x="3939337" y="2971752"/>
                    </a:lnTo>
                    <a:lnTo>
                      <a:pt x="3958603" y="2930693"/>
                    </a:lnTo>
                    <a:lnTo>
                      <a:pt x="3976990" y="2889149"/>
                    </a:lnTo>
                    <a:lnTo>
                      <a:pt x="3994489" y="2847133"/>
                    </a:lnTo>
                    <a:lnTo>
                      <a:pt x="4011085" y="2804657"/>
                    </a:lnTo>
                    <a:lnTo>
                      <a:pt x="4026768" y="2761732"/>
                    </a:lnTo>
                    <a:lnTo>
                      <a:pt x="4041526" y="2718370"/>
                    </a:lnTo>
                    <a:lnTo>
                      <a:pt x="4055346" y="2674584"/>
                    </a:lnTo>
                    <a:lnTo>
                      <a:pt x="4068218" y="2630384"/>
                    </a:lnTo>
                    <a:lnTo>
                      <a:pt x="4080127" y="2585784"/>
                    </a:lnTo>
                    <a:lnTo>
                      <a:pt x="4091064" y="2540795"/>
                    </a:lnTo>
                    <a:lnTo>
                      <a:pt x="4101016" y="2495429"/>
                    </a:lnTo>
                    <a:lnTo>
                      <a:pt x="4109971" y="2449697"/>
                    </a:lnTo>
                    <a:lnTo>
                      <a:pt x="4117917" y="2403613"/>
                    </a:lnTo>
                    <a:lnTo>
                      <a:pt x="4124842" y="2357187"/>
                    </a:lnTo>
                    <a:lnTo>
                      <a:pt x="4130734" y="2310431"/>
                    </a:lnTo>
                    <a:lnTo>
                      <a:pt x="4135582" y="2263359"/>
                    </a:lnTo>
                    <a:lnTo>
                      <a:pt x="4139374" y="2215980"/>
                    </a:lnTo>
                    <a:lnTo>
                      <a:pt x="4142096" y="2168308"/>
                    </a:lnTo>
                    <a:lnTo>
                      <a:pt x="4143739" y="2120355"/>
                    </a:lnTo>
                    <a:lnTo>
                      <a:pt x="4144289" y="2072132"/>
                    </a:lnTo>
                    <a:lnTo>
                      <a:pt x="4143739" y="2023906"/>
                    </a:lnTo>
                    <a:lnTo>
                      <a:pt x="4142096" y="1975951"/>
                    </a:lnTo>
                    <a:lnTo>
                      <a:pt x="4139374" y="1928277"/>
                    </a:lnTo>
                    <a:lnTo>
                      <a:pt x="4135582" y="1880897"/>
                    </a:lnTo>
                    <a:lnTo>
                      <a:pt x="4130734" y="1833822"/>
                    </a:lnTo>
                    <a:lnTo>
                      <a:pt x="4124842" y="1787066"/>
                    </a:lnTo>
                    <a:lnTo>
                      <a:pt x="4117917" y="1740638"/>
                    </a:lnTo>
                    <a:lnTo>
                      <a:pt x="4109971" y="1694552"/>
                    </a:lnTo>
                    <a:lnTo>
                      <a:pt x="4101016" y="1648820"/>
                    </a:lnTo>
                    <a:lnTo>
                      <a:pt x="4091064" y="1603452"/>
                    </a:lnTo>
                    <a:lnTo>
                      <a:pt x="4080127" y="1558462"/>
                    </a:lnTo>
                    <a:lnTo>
                      <a:pt x="4068218" y="1513861"/>
                    </a:lnTo>
                    <a:lnTo>
                      <a:pt x="4055346" y="1469661"/>
                    </a:lnTo>
                    <a:lnTo>
                      <a:pt x="4041526" y="1425874"/>
                    </a:lnTo>
                    <a:lnTo>
                      <a:pt x="4026768" y="1382511"/>
                    </a:lnTo>
                    <a:lnTo>
                      <a:pt x="4011085" y="1339585"/>
                    </a:lnTo>
                    <a:lnTo>
                      <a:pt x="3994489" y="1297108"/>
                    </a:lnTo>
                    <a:lnTo>
                      <a:pt x="3976990" y="1255092"/>
                    </a:lnTo>
                    <a:lnTo>
                      <a:pt x="3958603" y="1213548"/>
                    </a:lnTo>
                    <a:lnTo>
                      <a:pt x="3939337" y="1172489"/>
                    </a:lnTo>
                    <a:lnTo>
                      <a:pt x="3919206" y="1131925"/>
                    </a:lnTo>
                    <a:lnTo>
                      <a:pt x="3898220" y="1091871"/>
                    </a:lnTo>
                    <a:lnTo>
                      <a:pt x="3876393" y="1052336"/>
                    </a:lnTo>
                    <a:lnTo>
                      <a:pt x="3853736" y="1013333"/>
                    </a:lnTo>
                    <a:lnTo>
                      <a:pt x="3830260" y="974875"/>
                    </a:lnTo>
                    <a:lnTo>
                      <a:pt x="3805978" y="936972"/>
                    </a:lnTo>
                    <a:lnTo>
                      <a:pt x="3780902" y="899637"/>
                    </a:lnTo>
                    <a:lnTo>
                      <a:pt x="3755044" y="862882"/>
                    </a:lnTo>
                    <a:lnTo>
                      <a:pt x="3728415" y="826719"/>
                    </a:lnTo>
                    <a:lnTo>
                      <a:pt x="3701027" y="791159"/>
                    </a:lnTo>
                    <a:lnTo>
                      <a:pt x="3672893" y="756215"/>
                    </a:lnTo>
                    <a:lnTo>
                      <a:pt x="3644025" y="721898"/>
                    </a:lnTo>
                    <a:lnTo>
                      <a:pt x="3614433" y="688220"/>
                    </a:lnTo>
                    <a:lnTo>
                      <a:pt x="3584131" y="655194"/>
                    </a:lnTo>
                    <a:lnTo>
                      <a:pt x="3553129" y="622831"/>
                    </a:lnTo>
                    <a:lnTo>
                      <a:pt x="3521441" y="591144"/>
                    </a:lnTo>
                    <a:lnTo>
                      <a:pt x="3489077" y="560143"/>
                    </a:lnTo>
                    <a:lnTo>
                      <a:pt x="3456051" y="529841"/>
                    </a:lnTo>
                    <a:lnTo>
                      <a:pt x="3422373" y="500250"/>
                    </a:lnTo>
                    <a:lnTo>
                      <a:pt x="3388056" y="471382"/>
                    </a:lnTo>
                    <a:lnTo>
                      <a:pt x="3353111" y="443248"/>
                    </a:lnTo>
                    <a:lnTo>
                      <a:pt x="3317551" y="415861"/>
                    </a:lnTo>
                    <a:lnTo>
                      <a:pt x="3281387" y="389233"/>
                    </a:lnTo>
                    <a:lnTo>
                      <a:pt x="3244632" y="363375"/>
                    </a:lnTo>
                    <a:lnTo>
                      <a:pt x="3207296" y="338300"/>
                    </a:lnTo>
                    <a:lnTo>
                      <a:pt x="3169393" y="314019"/>
                    </a:lnTo>
                    <a:lnTo>
                      <a:pt x="3130935" y="290544"/>
                    </a:lnTo>
                    <a:lnTo>
                      <a:pt x="3091932" y="267887"/>
                    </a:lnTo>
                    <a:lnTo>
                      <a:pt x="3052397" y="246060"/>
                    </a:lnTo>
                    <a:lnTo>
                      <a:pt x="3012342" y="225075"/>
                    </a:lnTo>
                    <a:lnTo>
                      <a:pt x="2971778" y="204945"/>
                    </a:lnTo>
                    <a:lnTo>
                      <a:pt x="2930719" y="185680"/>
                    </a:lnTo>
                    <a:lnTo>
                      <a:pt x="2889175" y="167292"/>
                    </a:lnTo>
                    <a:lnTo>
                      <a:pt x="2847159" y="149795"/>
                    </a:lnTo>
                    <a:lnTo>
                      <a:pt x="2804682" y="133198"/>
                    </a:lnTo>
                    <a:lnTo>
                      <a:pt x="2761756" y="117516"/>
                    </a:lnTo>
                    <a:lnTo>
                      <a:pt x="2718394" y="102759"/>
                    </a:lnTo>
                    <a:lnTo>
                      <a:pt x="2674607" y="88939"/>
                    </a:lnTo>
                    <a:lnTo>
                      <a:pt x="2630407" y="76068"/>
                    </a:lnTo>
                    <a:lnTo>
                      <a:pt x="2585806" y="64159"/>
                    </a:lnTo>
                    <a:lnTo>
                      <a:pt x="2540816" y="53222"/>
                    </a:lnTo>
                    <a:lnTo>
                      <a:pt x="2495449" y="43271"/>
                    </a:lnTo>
                    <a:lnTo>
                      <a:pt x="2449717" y="34316"/>
                    </a:lnTo>
                    <a:lnTo>
                      <a:pt x="2403632" y="26371"/>
                    </a:lnTo>
                    <a:lnTo>
                      <a:pt x="2357205" y="19446"/>
                    </a:lnTo>
                    <a:lnTo>
                      <a:pt x="2310449" y="13553"/>
                    </a:lnTo>
                    <a:lnTo>
                      <a:pt x="2263375" y="8706"/>
                    </a:lnTo>
                    <a:lnTo>
                      <a:pt x="2215996" y="4915"/>
                    </a:lnTo>
                    <a:lnTo>
                      <a:pt x="2168323" y="2192"/>
                    </a:lnTo>
                    <a:lnTo>
                      <a:pt x="2120369" y="550"/>
                    </a:lnTo>
                    <a:lnTo>
                      <a:pt x="2072144" y="0"/>
                    </a:lnTo>
                    <a:lnTo>
                      <a:pt x="2023920" y="550"/>
                    </a:lnTo>
                    <a:lnTo>
                      <a:pt x="1975965" y="2192"/>
                    </a:lnTo>
                    <a:lnTo>
                      <a:pt x="1928292" y="4915"/>
                    </a:lnTo>
                    <a:lnTo>
                      <a:pt x="1880913" y="8706"/>
                    </a:lnTo>
                    <a:lnTo>
                      <a:pt x="1833840" y="13553"/>
                    </a:lnTo>
                    <a:lnTo>
                      <a:pt x="1787083" y="19446"/>
                    </a:lnTo>
                    <a:lnTo>
                      <a:pt x="1740657" y="26371"/>
                    </a:lnTo>
                    <a:lnTo>
                      <a:pt x="1694571" y="34316"/>
                    </a:lnTo>
                    <a:lnTo>
                      <a:pt x="1648839" y="43271"/>
                    </a:lnTo>
                    <a:lnTo>
                      <a:pt x="1603472" y="53222"/>
                    </a:lnTo>
                    <a:lnTo>
                      <a:pt x="1558482" y="64159"/>
                    </a:lnTo>
                    <a:lnTo>
                      <a:pt x="1513882" y="76068"/>
                    </a:lnTo>
                    <a:lnTo>
                      <a:pt x="1469682" y="88939"/>
                    </a:lnTo>
                    <a:lnTo>
                      <a:pt x="1425895" y="102759"/>
                    </a:lnTo>
                    <a:lnTo>
                      <a:pt x="1382532" y="117516"/>
                    </a:lnTo>
                    <a:lnTo>
                      <a:pt x="1339607" y="133198"/>
                    </a:lnTo>
                    <a:lnTo>
                      <a:pt x="1297130" y="149795"/>
                    </a:lnTo>
                    <a:lnTo>
                      <a:pt x="1255113" y="167292"/>
                    </a:lnTo>
                    <a:lnTo>
                      <a:pt x="1213570" y="185680"/>
                    </a:lnTo>
                    <a:lnTo>
                      <a:pt x="1172510" y="204945"/>
                    </a:lnTo>
                    <a:lnTo>
                      <a:pt x="1131947" y="225075"/>
                    </a:lnTo>
                    <a:lnTo>
                      <a:pt x="1091892" y="246060"/>
                    </a:lnTo>
                    <a:lnTo>
                      <a:pt x="1052357" y="267887"/>
                    </a:lnTo>
                    <a:lnTo>
                      <a:pt x="1013354" y="290544"/>
                    </a:lnTo>
                    <a:lnTo>
                      <a:pt x="974895" y="314019"/>
                    </a:lnTo>
                    <a:lnTo>
                      <a:pt x="936992" y="338300"/>
                    </a:lnTo>
                    <a:lnTo>
                      <a:pt x="899657" y="363375"/>
                    </a:lnTo>
                    <a:lnTo>
                      <a:pt x="862901" y="389233"/>
                    </a:lnTo>
                    <a:lnTo>
                      <a:pt x="826738" y="415861"/>
                    </a:lnTo>
                    <a:lnTo>
                      <a:pt x="791178" y="443248"/>
                    </a:lnTo>
                    <a:lnTo>
                      <a:pt x="756233" y="471382"/>
                    </a:lnTo>
                    <a:lnTo>
                      <a:pt x="721916" y="500250"/>
                    </a:lnTo>
                    <a:lnTo>
                      <a:pt x="688238" y="529841"/>
                    </a:lnTo>
                    <a:lnTo>
                      <a:pt x="655211" y="560143"/>
                    </a:lnTo>
                    <a:lnTo>
                      <a:pt x="622848" y="591144"/>
                    </a:lnTo>
                    <a:lnTo>
                      <a:pt x="591159" y="622831"/>
                    </a:lnTo>
                    <a:lnTo>
                      <a:pt x="560158" y="655194"/>
                    </a:lnTo>
                    <a:lnTo>
                      <a:pt x="529855" y="688220"/>
                    </a:lnTo>
                    <a:lnTo>
                      <a:pt x="500264" y="721898"/>
                    </a:lnTo>
                    <a:lnTo>
                      <a:pt x="471395" y="756215"/>
                    </a:lnTo>
                    <a:lnTo>
                      <a:pt x="443261" y="791159"/>
                    </a:lnTo>
                    <a:lnTo>
                      <a:pt x="415874" y="826719"/>
                    </a:lnTo>
                    <a:lnTo>
                      <a:pt x="389245" y="862882"/>
                    </a:lnTo>
                    <a:lnTo>
                      <a:pt x="363386" y="899637"/>
                    </a:lnTo>
                    <a:lnTo>
                      <a:pt x="338310" y="936972"/>
                    </a:lnTo>
                    <a:lnTo>
                      <a:pt x="314028" y="974875"/>
                    </a:lnTo>
                    <a:lnTo>
                      <a:pt x="290553" y="1013333"/>
                    </a:lnTo>
                    <a:lnTo>
                      <a:pt x="267896" y="1052336"/>
                    </a:lnTo>
                    <a:lnTo>
                      <a:pt x="246068" y="1091871"/>
                    </a:lnTo>
                    <a:lnTo>
                      <a:pt x="225083" y="1131925"/>
                    </a:lnTo>
                    <a:lnTo>
                      <a:pt x="204951" y="1172489"/>
                    </a:lnTo>
                    <a:lnTo>
                      <a:pt x="185686" y="1213548"/>
                    </a:lnTo>
                    <a:lnTo>
                      <a:pt x="167298" y="1255092"/>
                    </a:lnTo>
                    <a:lnTo>
                      <a:pt x="149800" y="1297108"/>
                    </a:lnTo>
                    <a:lnTo>
                      <a:pt x="133203" y="1339585"/>
                    </a:lnTo>
                    <a:lnTo>
                      <a:pt x="117520" y="1382511"/>
                    </a:lnTo>
                    <a:lnTo>
                      <a:pt x="102762" y="1425874"/>
                    </a:lnTo>
                    <a:lnTo>
                      <a:pt x="88942" y="1469661"/>
                    </a:lnTo>
                    <a:lnTo>
                      <a:pt x="76071" y="1513861"/>
                    </a:lnTo>
                    <a:lnTo>
                      <a:pt x="64161" y="1558462"/>
                    </a:lnTo>
                    <a:lnTo>
                      <a:pt x="53224" y="1603452"/>
                    </a:lnTo>
                    <a:lnTo>
                      <a:pt x="43272" y="1648820"/>
                    </a:lnTo>
                    <a:lnTo>
                      <a:pt x="34318" y="1694552"/>
                    </a:lnTo>
                    <a:lnTo>
                      <a:pt x="26372" y="1740638"/>
                    </a:lnTo>
                    <a:lnTo>
                      <a:pt x="19446" y="1787066"/>
                    </a:lnTo>
                    <a:lnTo>
                      <a:pt x="13554" y="1833822"/>
                    </a:lnTo>
                    <a:lnTo>
                      <a:pt x="8706" y="1880897"/>
                    </a:lnTo>
                    <a:lnTo>
                      <a:pt x="4915" y="1928277"/>
                    </a:lnTo>
                    <a:lnTo>
                      <a:pt x="2192" y="1975951"/>
                    </a:lnTo>
                    <a:lnTo>
                      <a:pt x="550" y="2023906"/>
                    </a:lnTo>
                    <a:lnTo>
                      <a:pt x="0" y="2072132"/>
                    </a:lnTo>
                    <a:lnTo>
                      <a:pt x="550" y="2120355"/>
                    </a:lnTo>
                    <a:lnTo>
                      <a:pt x="2192" y="2168308"/>
                    </a:lnTo>
                    <a:lnTo>
                      <a:pt x="4915" y="2215980"/>
                    </a:lnTo>
                    <a:lnTo>
                      <a:pt x="8706" y="2263359"/>
                    </a:lnTo>
                    <a:lnTo>
                      <a:pt x="13554" y="2310431"/>
                    </a:lnTo>
                    <a:lnTo>
                      <a:pt x="19446" y="2357187"/>
                    </a:lnTo>
                    <a:lnTo>
                      <a:pt x="26372" y="2403613"/>
                    </a:lnTo>
                    <a:lnTo>
                      <a:pt x="34318" y="2449697"/>
                    </a:lnTo>
                    <a:lnTo>
                      <a:pt x="43272" y="2495429"/>
                    </a:lnTo>
                    <a:lnTo>
                      <a:pt x="53224" y="2540795"/>
                    </a:lnTo>
                    <a:lnTo>
                      <a:pt x="64161" y="2585784"/>
                    </a:lnTo>
                    <a:lnTo>
                      <a:pt x="76071" y="2630384"/>
                    </a:lnTo>
                    <a:lnTo>
                      <a:pt x="88942" y="2674584"/>
                    </a:lnTo>
                    <a:lnTo>
                      <a:pt x="102762" y="2718370"/>
                    </a:lnTo>
                    <a:lnTo>
                      <a:pt x="117520" y="2761732"/>
                    </a:lnTo>
                    <a:lnTo>
                      <a:pt x="133203" y="2804657"/>
                    </a:lnTo>
                    <a:lnTo>
                      <a:pt x="149800" y="2847133"/>
                    </a:lnTo>
                    <a:lnTo>
                      <a:pt x="167298" y="2889149"/>
                    </a:lnTo>
                    <a:lnTo>
                      <a:pt x="185686" y="2930693"/>
                    </a:lnTo>
                    <a:lnTo>
                      <a:pt x="204951" y="2971752"/>
                    </a:lnTo>
                    <a:lnTo>
                      <a:pt x="225083" y="3012315"/>
                    </a:lnTo>
                    <a:lnTo>
                      <a:pt x="246068" y="3052370"/>
                    </a:lnTo>
                    <a:lnTo>
                      <a:pt x="267896" y="3091905"/>
                    </a:lnTo>
                    <a:lnTo>
                      <a:pt x="290553" y="3130907"/>
                    </a:lnTo>
                    <a:lnTo>
                      <a:pt x="314028" y="3169366"/>
                    </a:lnTo>
                    <a:lnTo>
                      <a:pt x="338310" y="3207269"/>
                    </a:lnTo>
                    <a:lnTo>
                      <a:pt x="363386" y="3244604"/>
                    </a:lnTo>
                    <a:lnTo>
                      <a:pt x="389245" y="3281359"/>
                    </a:lnTo>
                    <a:lnTo>
                      <a:pt x="415874" y="3317522"/>
                    </a:lnTo>
                    <a:lnTo>
                      <a:pt x="443261" y="3353083"/>
                    </a:lnTo>
                    <a:lnTo>
                      <a:pt x="471395" y="3388027"/>
                    </a:lnTo>
                    <a:lnTo>
                      <a:pt x="500264" y="3422344"/>
                    </a:lnTo>
                    <a:lnTo>
                      <a:pt x="529855" y="3456022"/>
                    </a:lnTo>
                    <a:lnTo>
                      <a:pt x="560158" y="3489049"/>
                    </a:lnTo>
                    <a:lnTo>
                      <a:pt x="591159" y="3521412"/>
                    </a:lnTo>
                    <a:lnTo>
                      <a:pt x="622848" y="3553101"/>
                    </a:lnTo>
                    <a:lnTo>
                      <a:pt x="655211" y="3584102"/>
                    </a:lnTo>
                    <a:lnTo>
                      <a:pt x="688238" y="3614404"/>
                    </a:lnTo>
                    <a:lnTo>
                      <a:pt x="721916" y="3643996"/>
                    </a:lnTo>
                    <a:lnTo>
                      <a:pt x="756233" y="3672865"/>
                    </a:lnTo>
                    <a:lnTo>
                      <a:pt x="791178" y="3700999"/>
                    </a:lnTo>
                    <a:lnTo>
                      <a:pt x="826738" y="3728387"/>
                    </a:lnTo>
                    <a:lnTo>
                      <a:pt x="862901" y="3755016"/>
                    </a:lnTo>
                    <a:lnTo>
                      <a:pt x="899657" y="3780874"/>
                    </a:lnTo>
                    <a:lnTo>
                      <a:pt x="936992" y="3805950"/>
                    </a:lnTo>
                    <a:lnTo>
                      <a:pt x="974895" y="3830232"/>
                    </a:lnTo>
                    <a:lnTo>
                      <a:pt x="1013354" y="3853708"/>
                    </a:lnTo>
                    <a:lnTo>
                      <a:pt x="1052357" y="3876365"/>
                    </a:lnTo>
                    <a:lnTo>
                      <a:pt x="1091892" y="3898193"/>
                    </a:lnTo>
                    <a:lnTo>
                      <a:pt x="1131947" y="3919178"/>
                    </a:lnTo>
                    <a:lnTo>
                      <a:pt x="1172510" y="3939310"/>
                    </a:lnTo>
                    <a:lnTo>
                      <a:pt x="1213570" y="3958575"/>
                    </a:lnTo>
                    <a:lnTo>
                      <a:pt x="1255113" y="3976963"/>
                    </a:lnTo>
                    <a:lnTo>
                      <a:pt x="1297130" y="3994462"/>
                    </a:lnTo>
                    <a:lnTo>
                      <a:pt x="1339607" y="4011059"/>
                    </a:lnTo>
                    <a:lnTo>
                      <a:pt x="1382532" y="4026742"/>
                    </a:lnTo>
                    <a:lnTo>
                      <a:pt x="1425895" y="4041500"/>
                    </a:lnTo>
                    <a:lnTo>
                      <a:pt x="1469682" y="4055320"/>
                    </a:lnTo>
                    <a:lnTo>
                      <a:pt x="1513882" y="4068191"/>
                    </a:lnTo>
                    <a:lnTo>
                      <a:pt x="1558482" y="4080101"/>
                    </a:lnTo>
                    <a:lnTo>
                      <a:pt x="1603472" y="4091038"/>
                    </a:lnTo>
                    <a:lnTo>
                      <a:pt x="1648839" y="4100990"/>
                    </a:lnTo>
                    <a:lnTo>
                      <a:pt x="1694571" y="4109945"/>
                    </a:lnTo>
                    <a:lnTo>
                      <a:pt x="1740657" y="4117891"/>
                    </a:lnTo>
                    <a:lnTo>
                      <a:pt x="1787083" y="4124816"/>
                    </a:lnTo>
                    <a:lnTo>
                      <a:pt x="1833840" y="4130709"/>
                    </a:lnTo>
                    <a:lnTo>
                      <a:pt x="1880913" y="4135557"/>
                    </a:lnTo>
                    <a:lnTo>
                      <a:pt x="1928292" y="4139348"/>
                    </a:lnTo>
                    <a:lnTo>
                      <a:pt x="1975965" y="4142071"/>
                    </a:lnTo>
                    <a:lnTo>
                      <a:pt x="2023920" y="4143713"/>
                    </a:lnTo>
                    <a:lnTo>
                      <a:pt x="2072144" y="4144264"/>
                    </a:lnTo>
                    <a:close/>
                  </a:path>
                </a:pathLst>
              </a:custGeom>
              <a:pattFill prst="ltHorz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 w="12700">
                <a:solidFill>
                  <a:srgbClr val="231F2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자유형 22">
                <a:extLst>
                  <a:ext uri="{FF2B5EF4-FFF2-40B4-BE49-F238E27FC236}">
                    <a16:creationId xmlns:a16="http://schemas.microsoft.com/office/drawing/2014/main" id="{F8BE04A7-7DDC-FA6A-04CF-F38F9E83CA19}"/>
                  </a:ext>
                </a:extLst>
              </p:cNvPr>
              <p:cNvSpPr/>
              <p:nvPr/>
            </p:nvSpPr>
            <p:spPr>
              <a:xfrm>
                <a:off x="4948627" y="2293359"/>
                <a:ext cx="1016458" cy="2366047"/>
              </a:xfrm>
              <a:custGeom>
                <a:avLst/>
                <a:gdLst>
                  <a:gd name="connsiteX0" fmla="*/ 604292 w 1208584"/>
                  <a:gd name="connsiteY0" fmla="*/ 0 h 2924846"/>
                  <a:gd name="connsiteX1" fmla="*/ 617424 w 1208584"/>
                  <a:gd name="connsiteY1" fmla="*/ 13132 h 2924846"/>
                  <a:gd name="connsiteX2" fmla="*/ 648426 w 1208584"/>
                  <a:gd name="connsiteY2" fmla="*/ 45495 h 2924846"/>
                  <a:gd name="connsiteX3" fmla="*/ 678728 w 1208584"/>
                  <a:gd name="connsiteY3" fmla="*/ 78521 h 2924846"/>
                  <a:gd name="connsiteX4" fmla="*/ 708320 w 1208584"/>
                  <a:gd name="connsiteY4" fmla="*/ 112199 h 2924846"/>
                  <a:gd name="connsiteX5" fmla="*/ 737188 w 1208584"/>
                  <a:gd name="connsiteY5" fmla="*/ 146516 h 2924846"/>
                  <a:gd name="connsiteX6" fmla="*/ 765322 w 1208584"/>
                  <a:gd name="connsiteY6" fmla="*/ 181460 h 2924846"/>
                  <a:gd name="connsiteX7" fmla="*/ 792710 w 1208584"/>
                  <a:gd name="connsiteY7" fmla="*/ 217020 h 2924846"/>
                  <a:gd name="connsiteX8" fmla="*/ 819339 w 1208584"/>
                  <a:gd name="connsiteY8" fmla="*/ 253183 h 2924846"/>
                  <a:gd name="connsiteX9" fmla="*/ 845197 w 1208584"/>
                  <a:gd name="connsiteY9" fmla="*/ 289938 h 2924846"/>
                  <a:gd name="connsiteX10" fmla="*/ 870273 w 1208584"/>
                  <a:gd name="connsiteY10" fmla="*/ 327273 h 2924846"/>
                  <a:gd name="connsiteX11" fmla="*/ 894555 w 1208584"/>
                  <a:gd name="connsiteY11" fmla="*/ 365176 h 2924846"/>
                  <a:gd name="connsiteX12" fmla="*/ 918031 w 1208584"/>
                  <a:gd name="connsiteY12" fmla="*/ 403634 h 2924846"/>
                  <a:gd name="connsiteX13" fmla="*/ 940688 w 1208584"/>
                  <a:gd name="connsiteY13" fmla="*/ 442637 h 2924846"/>
                  <a:gd name="connsiteX14" fmla="*/ 962515 w 1208584"/>
                  <a:gd name="connsiteY14" fmla="*/ 482172 h 2924846"/>
                  <a:gd name="connsiteX15" fmla="*/ 983501 w 1208584"/>
                  <a:gd name="connsiteY15" fmla="*/ 522226 h 2924846"/>
                  <a:gd name="connsiteX16" fmla="*/ 1003632 w 1208584"/>
                  <a:gd name="connsiteY16" fmla="*/ 562790 h 2924846"/>
                  <a:gd name="connsiteX17" fmla="*/ 1022898 w 1208584"/>
                  <a:gd name="connsiteY17" fmla="*/ 603849 h 2924846"/>
                  <a:gd name="connsiteX18" fmla="*/ 1041285 w 1208584"/>
                  <a:gd name="connsiteY18" fmla="*/ 645393 h 2924846"/>
                  <a:gd name="connsiteX19" fmla="*/ 1058784 w 1208584"/>
                  <a:gd name="connsiteY19" fmla="*/ 687409 h 2924846"/>
                  <a:gd name="connsiteX20" fmla="*/ 1075380 w 1208584"/>
                  <a:gd name="connsiteY20" fmla="*/ 729886 h 2924846"/>
                  <a:gd name="connsiteX21" fmla="*/ 1091063 w 1208584"/>
                  <a:gd name="connsiteY21" fmla="*/ 772812 h 2924846"/>
                  <a:gd name="connsiteX22" fmla="*/ 1105821 w 1208584"/>
                  <a:gd name="connsiteY22" fmla="*/ 816175 h 2924846"/>
                  <a:gd name="connsiteX23" fmla="*/ 1119641 w 1208584"/>
                  <a:gd name="connsiteY23" fmla="*/ 859962 h 2924846"/>
                  <a:gd name="connsiteX24" fmla="*/ 1132513 w 1208584"/>
                  <a:gd name="connsiteY24" fmla="*/ 904162 h 2924846"/>
                  <a:gd name="connsiteX25" fmla="*/ 1144422 w 1208584"/>
                  <a:gd name="connsiteY25" fmla="*/ 948763 h 2924846"/>
                  <a:gd name="connsiteX26" fmla="*/ 1155359 w 1208584"/>
                  <a:gd name="connsiteY26" fmla="*/ 993753 h 2924846"/>
                  <a:gd name="connsiteX27" fmla="*/ 1165311 w 1208584"/>
                  <a:gd name="connsiteY27" fmla="*/ 1039121 h 2924846"/>
                  <a:gd name="connsiteX28" fmla="*/ 1174266 w 1208584"/>
                  <a:gd name="connsiteY28" fmla="*/ 1084853 h 2924846"/>
                  <a:gd name="connsiteX29" fmla="*/ 1182212 w 1208584"/>
                  <a:gd name="connsiteY29" fmla="*/ 1130939 h 2924846"/>
                  <a:gd name="connsiteX30" fmla="*/ 1189137 w 1208584"/>
                  <a:gd name="connsiteY30" fmla="*/ 1177367 h 2924846"/>
                  <a:gd name="connsiteX31" fmla="*/ 1195029 w 1208584"/>
                  <a:gd name="connsiteY31" fmla="*/ 1224123 h 2924846"/>
                  <a:gd name="connsiteX32" fmla="*/ 1199877 w 1208584"/>
                  <a:gd name="connsiteY32" fmla="*/ 1271198 h 2924846"/>
                  <a:gd name="connsiteX33" fmla="*/ 1203669 w 1208584"/>
                  <a:gd name="connsiteY33" fmla="*/ 1318578 h 2924846"/>
                  <a:gd name="connsiteX34" fmla="*/ 1206391 w 1208584"/>
                  <a:gd name="connsiteY34" fmla="*/ 1366252 h 2924846"/>
                  <a:gd name="connsiteX35" fmla="*/ 1208034 w 1208584"/>
                  <a:gd name="connsiteY35" fmla="*/ 1414207 h 2924846"/>
                  <a:gd name="connsiteX36" fmla="*/ 1208584 w 1208584"/>
                  <a:gd name="connsiteY36" fmla="*/ 1462433 h 2924846"/>
                  <a:gd name="connsiteX37" fmla="*/ 1208034 w 1208584"/>
                  <a:gd name="connsiteY37" fmla="*/ 1510656 h 2924846"/>
                  <a:gd name="connsiteX38" fmla="*/ 1206391 w 1208584"/>
                  <a:gd name="connsiteY38" fmla="*/ 1558609 h 2924846"/>
                  <a:gd name="connsiteX39" fmla="*/ 1203669 w 1208584"/>
                  <a:gd name="connsiteY39" fmla="*/ 1606281 h 2924846"/>
                  <a:gd name="connsiteX40" fmla="*/ 1199877 w 1208584"/>
                  <a:gd name="connsiteY40" fmla="*/ 1653660 h 2924846"/>
                  <a:gd name="connsiteX41" fmla="*/ 1195029 w 1208584"/>
                  <a:gd name="connsiteY41" fmla="*/ 1700732 h 2924846"/>
                  <a:gd name="connsiteX42" fmla="*/ 1189137 w 1208584"/>
                  <a:gd name="connsiteY42" fmla="*/ 1747488 h 2924846"/>
                  <a:gd name="connsiteX43" fmla="*/ 1182212 w 1208584"/>
                  <a:gd name="connsiteY43" fmla="*/ 1793914 h 2924846"/>
                  <a:gd name="connsiteX44" fmla="*/ 1174266 w 1208584"/>
                  <a:gd name="connsiteY44" fmla="*/ 1839998 h 2924846"/>
                  <a:gd name="connsiteX45" fmla="*/ 1165311 w 1208584"/>
                  <a:gd name="connsiteY45" fmla="*/ 1885730 h 2924846"/>
                  <a:gd name="connsiteX46" fmla="*/ 1155359 w 1208584"/>
                  <a:gd name="connsiteY46" fmla="*/ 1931096 h 2924846"/>
                  <a:gd name="connsiteX47" fmla="*/ 1144422 w 1208584"/>
                  <a:gd name="connsiteY47" fmla="*/ 1976085 h 2924846"/>
                  <a:gd name="connsiteX48" fmla="*/ 1132513 w 1208584"/>
                  <a:gd name="connsiteY48" fmla="*/ 2020685 h 2924846"/>
                  <a:gd name="connsiteX49" fmla="*/ 1119641 w 1208584"/>
                  <a:gd name="connsiteY49" fmla="*/ 2064885 h 2924846"/>
                  <a:gd name="connsiteX50" fmla="*/ 1105821 w 1208584"/>
                  <a:gd name="connsiteY50" fmla="*/ 2108671 h 2924846"/>
                  <a:gd name="connsiteX51" fmla="*/ 1091063 w 1208584"/>
                  <a:gd name="connsiteY51" fmla="*/ 2152033 h 2924846"/>
                  <a:gd name="connsiteX52" fmla="*/ 1075380 w 1208584"/>
                  <a:gd name="connsiteY52" fmla="*/ 2194958 h 2924846"/>
                  <a:gd name="connsiteX53" fmla="*/ 1058784 w 1208584"/>
                  <a:gd name="connsiteY53" fmla="*/ 2237434 h 2924846"/>
                  <a:gd name="connsiteX54" fmla="*/ 1041285 w 1208584"/>
                  <a:gd name="connsiteY54" fmla="*/ 2279450 h 2924846"/>
                  <a:gd name="connsiteX55" fmla="*/ 1022898 w 1208584"/>
                  <a:gd name="connsiteY55" fmla="*/ 2320994 h 2924846"/>
                  <a:gd name="connsiteX56" fmla="*/ 1003632 w 1208584"/>
                  <a:gd name="connsiteY56" fmla="*/ 2362053 h 2924846"/>
                  <a:gd name="connsiteX57" fmla="*/ 983501 w 1208584"/>
                  <a:gd name="connsiteY57" fmla="*/ 2402616 h 2924846"/>
                  <a:gd name="connsiteX58" fmla="*/ 962515 w 1208584"/>
                  <a:gd name="connsiteY58" fmla="*/ 2442671 h 2924846"/>
                  <a:gd name="connsiteX59" fmla="*/ 940688 w 1208584"/>
                  <a:gd name="connsiteY59" fmla="*/ 2482206 h 2924846"/>
                  <a:gd name="connsiteX60" fmla="*/ 918031 w 1208584"/>
                  <a:gd name="connsiteY60" fmla="*/ 2521208 h 2924846"/>
                  <a:gd name="connsiteX61" fmla="*/ 894555 w 1208584"/>
                  <a:gd name="connsiteY61" fmla="*/ 2559667 h 2924846"/>
                  <a:gd name="connsiteX62" fmla="*/ 870273 w 1208584"/>
                  <a:gd name="connsiteY62" fmla="*/ 2597570 h 2924846"/>
                  <a:gd name="connsiteX63" fmla="*/ 845197 w 1208584"/>
                  <a:gd name="connsiteY63" fmla="*/ 2634905 h 2924846"/>
                  <a:gd name="connsiteX64" fmla="*/ 819339 w 1208584"/>
                  <a:gd name="connsiteY64" fmla="*/ 2671660 h 2924846"/>
                  <a:gd name="connsiteX65" fmla="*/ 792710 w 1208584"/>
                  <a:gd name="connsiteY65" fmla="*/ 2707823 h 2924846"/>
                  <a:gd name="connsiteX66" fmla="*/ 765322 w 1208584"/>
                  <a:gd name="connsiteY66" fmla="*/ 2743384 h 2924846"/>
                  <a:gd name="connsiteX67" fmla="*/ 737188 w 1208584"/>
                  <a:gd name="connsiteY67" fmla="*/ 2778328 h 2924846"/>
                  <a:gd name="connsiteX68" fmla="*/ 708320 w 1208584"/>
                  <a:gd name="connsiteY68" fmla="*/ 2812645 h 2924846"/>
                  <a:gd name="connsiteX69" fmla="*/ 678728 w 1208584"/>
                  <a:gd name="connsiteY69" fmla="*/ 2846323 h 2924846"/>
                  <a:gd name="connsiteX70" fmla="*/ 648426 w 1208584"/>
                  <a:gd name="connsiteY70" fmla="*/ 2879350 h 2924846"/>
                  <a:gd name="connsiteX71" fmla="*/ 617424 w 1208584"/>
                  <a:gd name="connsiteY71" fmla="*/ 2911713 h 2924846"/>
                  <a:gd name="connsiteX72" fmla="*/ 604292 w 1208584"/>
                  <a:gd name="connsiteY72" fmla="*/ 2924846 h 2924846"/>
                  <a:gd name="connsiteX73" fmla="*/ 591159 w 1208584"/>
                  <a:gd name="connsiteY73" fmla="*/ 2911713 h 2924846"/>
                  <a:gd name="connsiteX74" fmla="*/ 560158 w 1208584"/>
                  <a:gd name="connsiteY74" fmla="*/ 2879350 h 2924846"/>
                  <a:gd name="connsiteX75" fmla="*/ 529855 w 1208584"/>
                  <a:gd name="connsiteY75" fmla="*/ 2846323 h 2924846"/>
                  <a:gd name="connsiteX76" fmla="*/ 500264 w 1208584"/>
                  <a:gd name="connsiteY76" fmla="*/ 2812645 h 2924846"/>
                  <a:gd name="connsiteX77" fmla="*/ 471395 w 1208584"/>
                  <a:gd name="connsiteY77" fmla="*/ 2778328 h 2924846"/>
                  <a:gd name="connsiteX78" fmla="*/ 443261 w 1208584"/>
                  <a:gd name="connsiteY78" fmla="*/ 2743384 h 2924846"/>
                  <a:gd name="connsiteX79" fmla="*/ 415874 w 1208584"/>
                  <a:gd name="connsiteY79" fmla="*/ 2707823 h 2924846"/>
                  <a:gd name="connsiteX80" fmla="*/ 389245 w 1208584"/>
                  <a:gd name="connsiteY80" fmla="*/ 2671660 h 2924846"/>
                  <a:gd name="connsiteX81" fmla="*/ 363386 w 1208584"/>
                  <a:gd name="connsiteY81" fmla="*/ 2634905 h 2924846"/>
                  <a:gd name="connsiteX82" fmla="*/ 338310 w 1208584"/>
                  <a:gd name="connsiteY82" fmla="*/ 2597570 h 2924846"/>
                  <a:gd name="connsiteX83" fmla="*/ 314028 w 1208584"/>
                  <a:gd name="connsiteY83" fmla="*/ 2559667 h 2924846"/>
                  <a:gd name="connsiteX84" fmla="*/ 290553 w 1208584"/>
                  <a:gd name="connsiteY84" fmla="*/ 2521208 h 2924846"/>
                  <a:gd name="connsiteX85" fmla="*/ 267896 w 1208584"/>
                  <a:gd name="connsiteY85" fmla="*/ 2482206 h 2924846"/>
                  <a:gd name="connsiteX86" fmla="*/ 246068 w 1208584"/>
                  <a:gd name="connsiteY86" fmla="*/ 2442671 h 2924846"/>
                  <a:gd name="connsiteX87" fmla="*/ 225083 w 1208584"/>
                  <a:gd name="connsiteY87" fmla="*/ 2402616 h 2924846"/>
                  <a:gd name="connsiteX88" fmla="*/ 204951 w 1208584"/>
                  <a:gd name="connsiteY88" fmla="*/ 2362053 h 2924846"/>
                  <a:gd name="connsiteX89" fmla="*/ 185686 w 1208584"/>
                  <a:gd name="connsiteY89" fmla="*/ 2320994 h 2924846"/>
                  <a:gd name="connsiteX90" fmla="*/ 167298 w 1208584"/>
                  <a:gd name="connsiteY90" fmla="*/ 2279450 h 2924846"/>
                  <a:gd name="connsiteX91" fmla="*/ 149800 w 1208584"/>
                  <a:gd name="connsiteY91" fmla="*/ 2237434 h 2924846"/>
                  <a:gd name="connsiteX92" fmla="*/ 133203 w 1208584"/>
                  <a:gd name="connsiteY92" fmla="*/ 2194958 h 2924846"/>
                  <a:gd name="connsiteX93" fmla="*/ 117520 w 1208584"/>
                  <a:gd name="connsiteY93" fmla="*/ 2152033 h 2924846"/>
                  <a:gd name="connsiteX94" fmla="*/ 102762 w 1208584"/>
                  <a:gd name="connsiteY94" fmla="*/ 2108671 h 2924846"/>
                  <a:gd name="connsiteX95" fmla="*/ 88942 w 1208584"/>
                  <a:gd name="connsiteY95" fmla="*/ 2064885 h 2924846"/>
                  <a:gd name="connsiteX96" fmla="*/ 76071 w 1208584"/>
                  <a:gd name="connsiteY96" fmla="*/ 2020685 h 2924846"/>
                  <a:gd name="connsiteX97" fmla="*/ 64161 w 1208584"/>
                  <a:gd name="connsiteY97" fmla="*/ 1976085 h 2924846"/>
                  <a:gd name="connsiteX98" fmla="*/ 53224 w 1208584"/>
                  <a:gd name="connsiteY98" fmla="*/ 1931096 h 2924846"/>
                  <a:gd name="connsiteX99" fmla="*/ 43272 w 1208584"/>
                  <a:gd name="connsiteY99" fmla="*/ 1885730 h 2924846"/>
                  <a:gd name="connsiteX100" fmla="*/ 34318 w 1208584"/>
                  <a:gd name="connsiteY100" fmla="*/ 1839998 h 2924846"/>
                  <a:gd name="connsiteX101" fmla="*/ 26372 w 1208584"/>
                  <a:gd name="connsiteY101" fmla="*/ 1793914 h 2924846"/>
                  <a:gd name="connsiteX102" fmla="*/ 19446 w 1208584"/>
                  <a:gd name="connsiteY102" fmla="*/ 1747488 h 2924846"/>
                  <a:gd name="connsiteX103" fmla="*/ 13554 w 1208584"/>
                  <a:gd name="connsiteY103" fmla="*/ 1700732 h 2924846"/>
                  <a:gd name="connsiteX104" fmla="*/ 8706 w 1208584"/>
                  <a:gd name="connsiteY104" fmla="*/ 1653660 h 2924846"/>
                  <a:gd name="connsiteX105" fmla="*/ 4915 w 1208584"/>
                  <a:gd name="connsiteY105" fmla="*/ 1606281 h 2924846"/>
                  <a:gd name="connsiteX106" fmla="*/ 2192 w 1208584"/>
                  <a:gd name="connsiteY106" fmla="*/ 1558609 h 2924846"/>
                  <a:gd name="connsiteX107" fmla="*/ 550 w 1208584"/>
                  <a:gd name="connsiteY107" fmla="*/ 1510656 h 2924846"/>
                  <a:gd name="connsiteX108" fmla="*/ 0 w 1208584"/>
                  <a:gd name="connsiteY108" fmla="*/ 1462433 h 2924846"/>
                  <a:gd name="connsiteX109" fmla="*/ 550 w 1208584"/>
                  <a:gd name="connsiteY109" fmla="*/ 1414207 h 2924846"/>
                  <a:gd name="connsiteX110" fmla="*/ 2192 w 1208584"/>
                  <a:gd name="connsiteY110" fmla="*/ 1366252 h 2924846"/>
                  <a:gd name="connsiteX111" fmla="*/ 4915 w 1208584"/>
                  <a:gd name="connsiteY111" fmla="*/ 1318578 h 2924846"/>
                  <a:gd name="connsiteX112" fmla="*/ 8706 w 1208584"/>
                  <a:gd name="connsiteY112" fmla="*/ 1271198 h 2924846"/>
                  <a:gd name="connsiteX113" fmla="*/ 13554 w 1208584"/>
                  <a:gd name="connsiteY113" fmla="*/ 1224123 h 2924846"/>
                  <a:gd name="connsiteX114" fmla="*/ 19446 w 1208584"/>
                  <a:gd name="connsiteY114" fmla="*/ 1177367 h 2924846"/>
                  <a:gd name="connsiteX115" fmla="*/ 26372 w 1208584"/>
                  <a:gd name="connsiteY115" fmla="*/ 1130939 h 2924846"/>
                  <a:gd name="connsiteX116" fmla="*/ 34318 w 1208584"/>
                  <a:gd name="connsiteY116" fmla="*/ 1084853 h 2924846"/>
                  <a:gd name="connsiteX117" fmla="*/ 43272 w 1208584"/>
                  <a:gd name="connsiteY117" fmla="*/ 1039121 h 2924846"/>
                  <a:gd name="connsiteX118" fmla="*/ 53224 w 1208584"/>
                  <a:gd name="connsiteY118" fmla="*/ 993753 h 2924846"/>
                  <a:gd name="connsiteX119" fmla="*/ 64161 w 1208584"/>
                  <a:gd name="connsiteY119" fmla="*/ 948763 h 2924846"/>
                  <a:gd name="connsiteX120" fmla="*/ 76071 w 1208584"/>
                  <a:gd name="connsiteY120" fmla="*/ 904162 h 2924846"/>
                  <a:gd name="connsiteX121" fmla="*/ 88942 w 1208584"/>
                  <a:gd name="connsiteY121" fmla="*/ 859962 h 2924846"/>
                  <a:gd name="connsiteX122" fmla="*/ 102762 w 1208584"/>
                  <a:gd name="connsiteY122" fmla="*/ 816175 h 2924846"/>
                  <a:gd name="connsiteX123" fmla="*/ 117520 w 1208584"/>
                  <a:gd name="connsiteY123" fmla="*/ 772812 h 2924846"/>
                  <a:gd name="connsiteX124" fmla="*/ 133203 w 1208584"/>
                  <a:gd name="connsiteY124" fmla="*/ 729886 h 2924846"/>
                  <a:gd name="connsiteX125" fmla="*/ 149800 w 1208584"/>
                  <a:gd name="connsiteY125" fmla="*/ 687409 h 2924846"/>
                  <a:gd name="connsiteX126" fmla="*/ 167298 w 1208584"/>
                  <a:gd name="connsiteY126" fmla="*/ 645393 h 2924846"/>
                  <a:gd name="connsiteX127" fmla="*/ 185686 w 1208584"/>
                  <a:gd name="connsiteY127" fmla="*/ 603849 h 2924846"/>
                  <a:gd name="connsiteX128" fmla="*/ 204951 w 1208584"/>
                  <a:gd name="connsiteY128" fmla="*/ 562790 h 2924846"/>
                  <a:gd name="connsiteX129" fmla="*/ 225083 w 1208584"/>
                  <a:gd name="connsiteY129" fmla="*/ 522226 h 2924846"/>
                  <a:gd name="connsiteX130" fmla="*/ 246068 w 1208584"/>
                  <a:gd name="connsiteY130" fmla="*/ 482172 h 2924846"/>
                  <a:gd name="connsiteX131" fmla="*/ 267896 w 1208584"/>
                  <a:gd name="connsiteY131" fmla="*/ 442637 h 2924846"/>
                  <a:gd name="connsiteX132" fmla="*/ 290553 w 1208584"/>
                  <a:gd name="connsiteY132" fmla="*/ 403634 h 2924846"/>
                  <a:gd name="connsiteX133" fmla="*/ 314028 w 1208584"/>
                  <a:gd name="connsiteY133" fmla="*/ 365176 h 2924846"/>
                  <a:gd name="connsiteX134" fmla="*/ 338310 w 1208584"/>
                  <a:gd name="connsiteY134" fmla="*/ 327273 h 2924846"/>
                  <a:gd name="connsiteX135" fmla="*/ 363386 w 1208584"/>
                  <a:gd name="connsiteY135" fmla="*/ 289938 h 2924846"/>
                  <a:gd name="connsiteX136" fmla="*/ 389245 w 1208584"/>
                  <a:gd name="connsiteY136" fmla="*/ 253183 h 2924846"/>
                  <a:gd name="connsiteX137" fmla="*/ 415874 w 1208584"/>
                  <a:gd name="connsiteY137" fmla="*/ 217020 h 2924846"/>
                  <a:gd name="connsiteX138" fmla="*/ 443261 w 1208584"/>
                  <a:gd name="connsiteY138" fmla="*/ 181460 h 2924846"/>
                  <a:gd name="connsiteX139" fmla="*/ 471395 w 1208584"/>
                  <a:gd name="connsiteY139" fmla="*/ 146516 h 2924846"/>
                  <a:gd name="connsiteX140" fmla="*/ 500264 w 1208584"/>
                  <a:gd name="connsiteY140" fmla="*/ 112199 h 2924846"/>
                  <a:gd name="connsiteX141" fmla="*/ 529855 w 1208584"/>
                  <a:gd name="connsiteY141" fmla="*/ 78521 h 2924846"/>
                  <a:gd name="connsiteX142" fmla="*/ 560158 w 1208584"/>
                  <a:gd name="connsiteY142" fmla="*/ 45495 h 2924846"/>
                  <a:gd name="connsiteX143" fmla="*/ 591159 w 1208584"/>
                  <a:gd name="connsiteY143" fmla="*/ 13132 h 292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1208584" h="2924846">
                    <a:moveTo>
                      <a:pt x="604292" y="0"/>
                    </a:moveTo>
                    <a:lnTo>
                      <a:pt x="617424" y="13132"/>
                    </a:lnTo>
                    <a:lnTo>
                      <a:pt x="648426" y="45495"/>
                    </a:lnTo>
                    <a:lnTo>
                      <a:pt x="678728" y="78521"/>
                    </a:lnTo>
                    <a:lnTo>
                      <a:pt x="708320" y="112199"/>
                    </a:lnTo>
                    <a:lnTo>
                      <a:pt x="737188" y="146516"/>
                    </a:lnTo>
                    <a:lnTo>
                      <a:pt x="765322" y="181460"/>
                    </a:lnTo>
                    <a:lnTo>
                      <a:pt x="792710" y="217020"/>
                    </a:lnTo>
                    <a:lnTo>
                      <a:pt x="819339" y="253183"/>
                    </a:lnTo>
                    <a:lnTo>
                      <a:pt x="845197" y="289938"/>
                    </a:lnTo>
                    <a:lnTo>
                      <a:pt x="870273" y="327273"/>
                    </a:lnTo>
                    <a:lnTo>
                      <a:pt x="894555" y="365176"/>
                    </a:lnTo>
                    <a:lnTo>
                      <a:pt x="918031" y="403634"/>
                    </a:lnTo>
                    <a:lnTo>
                      <a:pt x="940688" y="442637"/>
                    </a:lnTo>
                    <a:lnTo>
                      <a:pt x="962515" y="482172"/>
                    </a:lnTo>
                    <a:lnTo>
                      <a:pt x="983501" y="522226"/>
                    </a:lnTo>
                    <a:lnTo>
                      <a:pt x="1003632" y="562790"/>
                    </a:lnTo>
                    <a:lnTo>
                      <a:pt x="1022898" y="603849"/>
                    </a:lnTo>
                    <a:lnTo>
                      <a:pt x="1041285" y="645393"/>
                    </a:lnTo>
                    <a:lnTo>
                      <a:pt x="1058784" y="687409"/>
                    </a:lnTo>
                    <a:lnTo>
                      <a:pt x="1075380" y="729886"/>
                    </a:lnTo>
                    <a:lnTo>
                      <a:pt x="1091063" y="772812"/>
                    </a:lnTo>
                    <a:lnTo>
                      <a:pt x="1105821" y="816175"/>
                    </a:lnTo>
                    <a:lnTo>
                      <a:pt x="1119641" y="859962"/>
                    </a:lnTo>
                    <a:lnTo>
                      <a:pt x="1132513" y="904162"/>
                    </a:lnTo>
                    <a:lnTo>
                      <a:pt x="1144422" y="948763"/>
                    </a:lnTo>
                    <a:lnTo>
                      <a:pt x="1155359" y="993753"/>
                    </a:lnTo>
                    <a:lnTo>
                      <a:pt x="1165311" y="1039121"/>
                    </a:lnTo>
                    <a:lnTo>
                      <a:pt x="1174266" y="1084853"/>
                    </a:lnTo>
                    <a:lnTo>
                      <a:pt x="1182212" y="1130939"/>
                    </a:lnTo>
                    <a:lnTo>
                      <a:pt x="1189137" y="1177367"/>
                    </a:lnTo>
                    <a:lnTo>
                      <a:pt x="1195029" y="1224123"/>
                    </a:lnTo>
                    <a:lnTo>
                      <a:pt x="1199877" y="1271198"/>
                    </a:lnTo>
                    <a:lnTo>
                      <a:pt x="1203669" y="1318578"/>
                    </a:lnTo>
                    <a:lnTo>
                      <a:pt x="1206391" y="1366252"/>
                    </a:lnTo>
                    <a:lnTo>
                      <a:pt x="1208034" y="1414207"/>
                    </a:lnTo>
                    <a:lnTo>
                      <a:pt x="1208584" y="1462433"/>
                    </a:lnTo>
                    <a:lnTo>
                      <a:pt x="1208034" y="1510656"/>
                    </a:lnTo>
                    <a:lnTo>
                      <a:pt x="1206391" y="1558609"/>
                    </a:lnTo>
                    <a:lnTo>
                      <a:pt x="1203669" y="1606281"/>
                    </a:lnTo>
                    <a:lnTo>
                      <a:pt x="1199877" y="1653660"/>
                    </a:lnTo>
                    <a:lnTo>
                      <a:pt x="1195029" y="1700732"/>
                    </a:lnTo>
                    <a:lnTo>
                      <a:pt x="1189137" y="1747488"/>
                    </a:lnTo>
                    <a:lnTo>
                      <a:pt x="1182212" y="1793914"/>
                    </a:lnTo>
                    <a:lnTo>
                      <a:pt x="1174266" y="1839998"/>
                    </a:lnTo>
                    <a:lnTo>
                      <a:pt x="1165311" y="1885730"/>
                    </a:lnTo>
                    <a:lnTo>
                      <a:pt x="1155359" y="1931096"/>
                    </a:lnTo>
                    <a:lnTo>
                      <a:pt x="1144422" y="1976085"/>
                    </a:lnTo>
                    <a:lnTo>
                      <a:pt x="1132513" y="2020685"/>
                    </a:lnTo>
                    <a:lnTo>
                      <a:pt x="1119641" y="2064885"/>
                    </a:lnTo>
                    <a:lnTo>
                      <a:pt x="1105821" y="2108671"/>
                    </a:lnTo>
                    <a:lnTo>
                      <a:pt x="1091063" y="2152033"/>
                    </a:lnTo>
                    <a:lnTo>
                      <a:pt x="1075380" y="2194958"/>
                    </a:lnTo>
                    <a:lnTo>
                      <a:pt x="1058784" y="2237434"/>
                    </a:lnTo>
                    <a:lnTo>
                      <a:pt x="1041285" y="2279450"/>
                    </a:lnTo>
                    <a:lnTo>
                      <a:pt x="1022898" y="2320994"/>
                    </a:lnTo>
                    <a:lnTo>
                      <a:pt x="1003632" y="2362053"/>
                    </a:lnTo>
                    <a:lnTo>
                      <a:pt x="983501" y="2402616"/>
                    </a:lnTo>
                    <a:lnTo>
                      <a:pt x="962515" y="2442671"/>
                    </a:lnTo>
                    <a:lnTo>
                      <a:pt x="940688" y="2482206"/>
                    </a:lnTo>
                    <a:lnTo>
                      <a:pt x="918031" y="2521208"/>
                    </a:lnTo>
                    <a:lnTo>
                      <a:pt x="894555" y="2559667"/>
                    </a:lnTo>
                    <a:lnTo>
                      <a:pt x="870273" y="2597570"/>
                    </a:lnTo>
                    <a:lnTo>
                      <a:pt x="845197" y="2634905"/>
                    </a:lnTo>
                    <a:lnTo>
                      <a:pt x="819339" y="2671660"/>
                    </a:lnTo>
                    <a:lnTo>
                      <a:pt x="792710" y="2707823"/>
                    </a:lnTo>
                    <a:lnTo>
                      <a:pt x="765322" y="2743384"/>
                    </a:lnTo>
                    <a:lnTo>
                      <a:pt x="737188" y="2778328"/>
                    </a:lnTo>
                    <a:lnTo>
                      <a:pt x="708320" y="2812645"/>
                    </a:lnTo>
                    <a:lnTo>
                      <a:pt x="678728" y="2846323"/>
                    </a:lnTo>
                    <a:lnTo>
                      <a:pt x="648426" y="2879350"/>
                    </a:lnTo>
                    <a:lnTo>
                      <a:pt x="617424" y="2911713"/>
                    </a:lnTo>
                    <a:lnTo>
                      <a:pt x="604292" y="2924846"/>
                    </a:lnTo>
                    <a:lnTo>
                      <a:pt x="591159" y="2911713"/>
                    </a:lnTo>
                    <a:lnTo>
                      <a:pt x="560158" y="2879350"/>
                    </a:lnTo>
                    <a:lnTo>
                      <a:pt x="529855" y="2846323"/>
                    </a:lnTo>
                    <a:lnTo>
                      <a:pt x="500264" y="2812645"/>
                    </a:lnTo>
                    <a:lnTo>
                      <a:pt x="471395" y="2778328"/>
                    </a:lnTo>
                    <a:lnTo>
                      <a:pt x="443261" y="2743384"/>
                    </a:lnTo>
                    <a:lnTo>
                      <a:pt x="415874" y="2707823"/>
                    </a:lnTo>
                    <a:lnTo>
                      <a:pt x="389245" y="2671660"/>
                    </a:lnTo>
                    <a:lnTo>
                      <a:pt x="363386" y="2634905"/>
                    </a:lnTo>
                    <a:lnTo>
                      <a:pt x="338310" y="2597570"/>
                    </a:lnTo>
                    <a:lnTo>
                      <a:pt x="314028" y="2559667"/>
                    </a:lnTo>
                    <a:lnTo>
                      <a:pt x="290553" y="2521208"/>
                    </a:lnTo>
                    <a:lnTo>
                      <a:pt x="267896" y="2482206"/>
                    </a:lnTo>
                    <a:lnTo>
                      <a:pt x="246068" y="2442671"/>
                    </a:lnTo>
                    <a:lnTo>
                      <a:pt x="225083" y="2402616"/>
                    </a:lnTo>
                    <a:lnTo>
                      <a:pt x="204951" y="2362053"/>
                    </a:lnTo>
                    <a:lnTo>
                      <a:pt x="185686" y="2320994"/>
                    </a:lnTo>
                    <a:lnTo>
                      <a:pt x="167298" y="2279450"/>
                    </a:lnTo>
                    <a:lnTo>
                      <a:pt x="149800" y="2237434"/>
                    </a:lnTo>
                    <a:lnTo>
                      <a:pt x="133203" y="2194958"/>
                    </a:lnTo>
                    <a:lnTo>
                      <a:pt x="117520" y="2152033"/>
                    </a:lnTo>
                    <a:lnTo>
                      <a:pt x="102762" y="2108671"/>
                    </a:lnTo>
                    <a:lnTo>
                      <a:pt x="88942" y="2064885"/>
                    </a:lnTo>
                    <a:lnTo>
                      <a:pt x="76071" y="2020685"/>
                    </a:lnTo>
                    <a:lnTo>
                      <a:pt x="64161" y="1976085"/>
                    </a:lnTo>
                    <a:lnTo>
                      <a:pt x="53224" y="1931096"/>
                    </a:lnTo>
                    <a:lnTo>
                      <a:pt x="43272" y="1885730"/>
                    </a:lnTo>
                    <a:lnTo>
                      <a:pt x="34318" y="1839998"/>
                    </a:lnTo>
                    <a:lnTo>
                      <a:pt x="26372" y="1793914"/>
                    </a:lnTo>
                    <a:lnTo>
                      <a:pt x="19446" y="1747488"/>
                    </a:lnTo>
                    <a:lnTo>
                      <a:pt x="13554" y="1700732"/>
                    </a:lnTo>
                    <a:lnTo>
                      <a:pt x="8706" y="1653660"/>
                    </a:lnTo>
                    <a:lnTo>
                      <a:pt x="4915" y="1606281"/>
                    </a:lnTo>
                    <a:lnTo>
                      <a:pt x="2192" y="1558609"/>
                    </a:lnTo>
                    <a:lnTo>
                      <a:pt x="550" y="1510656"/>
                    </a:lnTo>
                    <a:lnTo>
                      <a:pt x="0" y="1462433"/>
                    </a:lnTo>
                    <a:lnTo>
                      <a:pt x="550" y="1414207"/>
                    </a:lnTo>
                    <a:lnTo>
                      <a:pt x="2192" y="1366252"/>
                    </a:lnTo>
                    <a:lnTo>
                      <a:pt x="4915" y="1318578"/>
                    </a:lnTo>
                    <a:lnTo>
                      <a:pt x="8706" y="1271198"/>
                    </a:lnTo>
                    <a:lnTo>
                      <a:pt x="13554" y="1224123"/>
                    </a:lnTo>
                    <a:lnTo>
                      <a:pt x="19446" y="1177367"/>
                    </a:lnTo>
                    <a:lnTo>
                      <a:pt x="26372" y="1130939"/>
                    </a:lnTo>
                    <a:lnTo>
                      <a:pt x="34318" y="1084853"/>
                    </a:lnTo>
                    <a:lnTo>
                      <a:pt x="43272" y="1039121"/>
                    </a:lnTo>
                    <a:lnTo>
                      <a:pt x="53224" y="993753"/>
                    </a:lnTo>
                    <a:lnTo>
                      <a:pt x="64161" y="948763"/>
                    </a:lnTo>
                    <a:lnTo>
                      <a:pt x="76071" y="904162"/>
                    </a:lnTo>
                    <a:lnTo>
                      <a:pt x="88942" y="859962"/>
                    </a:lnTo>
                    <a:lnTo>
                      <a:pt x="102762" y="816175"/>
                    </a:lnTo>
                    <a:lnTo>
                      <a:pt x="117520" y="772812"/>
                    </a:lnTo>
                    <a:lnTo>
                      <a:pt x="133203" y="729886"/>
                    </a:lnTo>
                    <a:lnTo>
                      <a:pt x="149800" y="687409"/>
                    </a:lnTo>
                    <a:lnTo>
                      <a:pt x="167298" y="645393"/>
                    </a:lnTo>
                    <a:lnTo>
                      <a:pt x="185686" y="603849"/>
                    </a:lnTo>
                    <a:lnTo>
                      <a:pt x="204951" y="562790"/>
                    </a:lnTo>
                    <a:lnTo>
                      <a:pt x="225083" y="522226"/>
                    </a:lnTo>
                    <a:lnTo>
                      <a:pt x="246068" y="482172"/>
                    </a:lnTo>
                    <a:lnTo>
                      <a:pt x="267896" y="442637"/>
                    </a:lnTo>
                    <a:lnTo>
                      <a:pt x="290553" y="403634"/>
                    </a:lnTo>
                    <a:lnTo>
                      <a:pt x="314028" y="365176"/>
                    </a:lnTo>
                    <a:lnTo>
                      <a:pt x="338310" y="327273"/>
                    </a:lnTo>
                    <a:lnTo>
                      <a:pt x="363386" y="289938"/>
                    </a:lnTo>
                    <a:lnTo>
                      <a:pt x="389245" y="253183"/>
                    </a:lnTo>
                    <a:lnTo>
                      <a:pt x="415874" y="217020"/>
                    </a:lnTo>
                    <a:lnTo>
                      <a:pt x="443261" y="181460"/>
                    </a:lnTo>
                    <a:lnTo>
                      <a:pt x="471395" y="146516"/>
                    </a:lnTo>
                    <a:lnTo>
                      <a:pt x="500264" y="112199"/>
                    </a:lnTo>
                    <a:lnTo>
                      <a:pt x="529855" y="78521"/>
                    </a:lnTo>
                    <a:lnTo>
                      <a:pt x="560158" y="45495"/>
                    </a:lnTo>
                    <a:lnTo>
                      <a:pt x="591159" y="13132"/>
                    </a:lnTo>
                    <a:close/>
                  </a:path>
                </a:pathLst>
              </a:custGeom>
              <a:solidFill>
                <a:schemeClr val="tx1"/>
              </a:solidFill>
              <a:ln w="15875"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object 94">
                <a:extLst>
                  <a:ext uri="{FF2B5EF4-FFF2-40B4-BE49-F238E27FC236}">
                    <a16:creationId xmlns:a16="http://schemas.microsoft.com/office/drawing/2014/main" id="{882091C1-1A64-BB35-0AA4-CFA0CDF40C56}"/>
                  </a:ext>
                </a:extLst>
              </p:cNvPr>
              <p:cNvSpPr/>
              <p:nvPr/>
            </p:nvSpPr>
            <p:spPr>
              <a:xfrm>
                <a:off x="3111099" y="2371518"/>
                <a:ext cx="2014349" cy="431628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현재 배달 가능 음식점 제공</a:t>
                </a:r>
                <a:endParaRPr sz="1400" dirty="0"/>
              </a:p>
            </p:txBody>
          </p:sp>
          <p:sp>
            <p:nvSpPr>
              <p:cNvPr id="18" name="object 94">
                <a:extLst>
                  <a:ext uri="{FF2B5EF4-FFF2-40B4-BE49-F238E27FC236}">
                    <a16:creationId xmlns:a16="http://schemas.microsoft.com/office/drawing/2014/main" id="{4FDDCBD1-5745-41F2-EC1F-2DE324C30C87}"/>
                  </a:ext>
                </a:extLst>
              </p:cNvPr>
              <p:cNvSpPr/>
              <p:nvPr/>
            </p:nvSpPr>
            <p:spPr>
              <a:xfrm>
                <a:off x="2693093" y="2942932"/>
                <a:ext cx="2122174" cy="337394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음식 주문과 배달에 초점</a:t>
                </a:r>
                <a:endParaRPr sz="1400" dirty="0"/>
              </a:p>
            </p:txBody>
          </p:sp>
          <p:sp>
            <p:nvSpPr>
              <p:cNvPr id="22" name="object 94">
                <a:extLst>
                  <a:ext uri="{FF2B5EF4-FFF2-40B4-BE49-F238E27FC236}">
                    <a16:creationId xmlns:a16="http://schemas.microsoft.com/office/drawing/2014/main" id="{902F1DCD-0BF2-575F-0F75-8D40583150D6}"/>
                  </a:ext>
                </a:extLst>
              </p:cNvPr>
              <p:cNvSpPr/>
              <p:nvPr/>
            </p:nvSpPr>
            <p:spPr>
              <a:xfrm>
                <a:off x="3031314" y="3569491"/>
                <a:ext cx="1784783" cy="337393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음식 카테고리와 추천</a:t>
                </a:r>
                <a:endParaRPr lang="ko-KR" altLang="en-US" sz="1400" dirty="0"/>
              </a:p>
            </p:txBody>
          </p:sp>
          <p:sp>
            <p:nvSpPr>
              <p:cNvPr id="23" name="object 94">
                <a:extLst>
                  <a:ext uri="{FF2B5EF4-FFF2-40B4-BE49-F238E27FC236}">
                    <a16:creationId xmlns:a16="http://schemas.microsoft.com/office/drawing/2014/main" id="{C9CA3087-95E2-4911-5402-02EC37E2F28B}"/>
                  </a:ext>
                </a:extLst>
              </p:cNvPr>
              <p:cNvSpPr/>
              <p:nvPr/>
            </p:nvSpPr>
            <p:spPr>
              <a:xfrm>
                <a:off x="5918264" y="2132422"/>
                <a:ext cx="1604836" cy="504762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고려사항 반영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–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알레르기 등</a:t>
                </a:r>
                <a:endParaRPr lang="ko-KR" altLang="en-US" sz="1400" dirty="0"/>
              </a:p>
            </p:txBody>
          </p:sp>
          <p:sp>
            <p:nvSpPr>
              <p:cNvPr id="24" name="object 94">
                <a:extLst>
                  <a:ext uri="{FF2B5EF4-FFF2-40B4-BE49-F238E27FC236}">
                    <a16:creationId xmlns:a16="http://schemas.microsoft.com/office/drawing/2014/main" id="{55ADEB6A-99EB-077B-B9F4-D9CD59D9027D}"/>
                  </a:ext>
                </a:extLst>
              </p:cNvPr>
              <p:cNvSpPr/>
              <p:nvPr/>
            </p:nvSpPr>
            <p:spPr>
              <a:xfrm>
                <a:off x="6225112" y="3570611"/>
                <a:ext cx="1829440" cy="303072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실시간 활동 데이터 제공</a:t>
                </a:r>
                <a:endParaRPr lang="ko-KR" altLang="en-US" sz="1400" dirty="0"/>
              </a:p>
            </p:txBody>
          </p:sp>
          <p:sp>
            <p:nvSpPr>
              <p:cNvPr id="25" name="object 94">
                <a:extLst>
                  <a:ext uri="{FF2B5EF4-FFF2-40B4-BE49-F238E27FC236}">
                    <a16:creationId xmlns:a16="http://schemas.microsoft.com/office/drawing/2014/main" id="{FA574972-1F48-35C2-9004-6FA38A654459}"/>
                  </a:ext>
                </a:extLst>
              </p:cNvPr>
              <p:cNvSpPr/>
              <p:nvPr/>
            </p:nvSpPr>
            <p:spPr>
              <a:xfrm>
                <a:off x="6430524" y="2942502"/>
                <a:ext cx="1604836" cy="303072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균형 잡힌 식사 제안</a:t>
                </a:r>
                <a:endParaRPr lang="ko-KR" altLang="en-US" sz="1400" dirty="0"/>
              </a:p>
            </p:txBody>
          </p:sp>
          <p:sp>
            <p:nvSpPr>
              <p:cNvPr id="26" name="object 94">
                <a:extLst>
                  <a:ext uri="{FF2B5EF4-FFF2-40B4-BE49-F238E27FC236}">
                    <a16:creationId xmlns:a16="http://schemas.microsoft.com/office/drawing/2014/main" id="{F18562E6-CFF5-012A-8954-BFD618FCD403}"/>
                  </a:ext>
                </a:extLst>
              </p:cNvPr>
              <p:cNvSpPr/>
              <p:nvPr/>
            </p:nvSpPr>
            <p:spPr>
              <a:xfrm>
                <a:off x="6263567" y="4253516"/>
                <a:ext cx="1604836" cy="297369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다양한 운동 유형 제공</a:t>
                </a:r>
                <a:endParaRPr lang="ko-KR" altLang="en-US" sz="1400" dirty="0"/>
              </a:p>
            </p:txBody>
          </p:sp>
          <p:cxnSp>
            <p:nvCxnSpPr>
              <p:cNvPr id="27" name="직선 연결선[R] 46">
                <a:extLst>
                  <a:ext uri="{FF2B5EF4-FFF2-40B4-BE49-F238E27FC236}">
                    <a16:creationId xmlns:a16="http://schemas.microsoft.com/office/drawing/2014/main" id="{838E57A7-CFAE-E342-76DB-8195FA628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7831" y="3476625"/>
                <a:ext cx="3008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49">
                <a:extLst>
                  <a:ext uri="{FF2B5EF4-FFF2-40B4-BE49-F238E27FC236}">
                    <a16:creationId xmlns:a16="http://schemas.microsoft.com/office/drawing/2014/main" id="{B893404D-8FF7-A5C1-4837-0A743D96D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501" y="3476383"/>
                <a:ext cx="318002" cy="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FC4E3CD-7E4A-C0FA-0D17-4CCB66EB169C}"/>
                  </a:ext>
                </a:extLst>
              </p:cNvPr>
              <p:cNvSpPr txBox="1"/>
              <p:nvPr/>
            </p:nvSpPr>
            <p:spPr>
              <a:xfrm>
                <a:off x="4650144" y="2920478"/>
                <a:ext cx="1574967" cy="974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210"/>
                  </a:spcBef>
                </a:pPr>
                <a:endParaRPr lang="en-US" altLang="ko-KR" sz="1800" dirty="0">
                  <a:solidFill>
                    <a:schemeClr val="bg1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210"/>
                  </a:spcBef>
                </a:pPr>
                <a:r>
                  <a:rPr lang="ko-KR" altLang="en-US" sz="1800" dirty="0">
                    <a:solidFill>
                      <a:schemeClr val="bg1"/>
                    </a:solidFill>
                    <a:latin typeface="NanumSquare Neo OTF ExtraBold" pitchFamily="2" charset="-127"/>
                    <a:ea typeface="NanumSquare Neo OTF ExtraBold" pitchFamily="2" charset="-127"/>
                    <a:cs typeface="OpenSansCondensed-Medium"/>
                  </a:rPr>
                  <a:t>기획 </a:t>
                </a:r>
                <a:r>
                  <a:rPr lang="ko-KR" altLang="en-US" dirty="0">
                    <a:solidFill>
                      <a:schemeClr val="bg1"/>
                    </a:solidFill>
                    <a:latin typeface="NanumSquare Neo OTF ExtraBold" pitchFamily="2" charset="-127"/>
                    <a:ea typeface="NanumSquare Neo OTF ExtraBold" pitchFamily="2" charset="-127"/>
                    <a:cs typeface="OpenSansCondensed-Medium"/>
                  </a:rPr>
                  <a:t>중인</a:t>
                </a:r>
                <a:endParaRPr lang="en-US" altLang="ko-KR" sz="1800" dirty="0">
                  <a:solidFill>
                    <a:schemeClr val="bg1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endParaRPr>
              </a:p>
              <a:p>
                <a:pPr marL="12700" algn="ctr">
                  <a:lnSpc>
                    <a:spcPct val="100000"/>
                  </a:lnSpc>
                  <a:spcBef>
                    <a:spcPts val="210"/>
                  </a:spcBef>
                </a:pPr>
                <a:r>
                  <a:rPr lang="ko-KR" altLang="en-US" dirty="0">
                    <a:solidFill>
                      <a:schemeClr val="bg1"/>
                    </a:solidFill>
                    <a:latin typeface="NanumSquare Neo OTF ExtraBold" pitchFamily="2" charset="-127"/>
                    <a:ea typeface="NanumSquare Neo OTF ExtraBold" pitchFamily="2" charset="-127"/>
                    <a:cs typeface="OpenSansCondensed-Medium"/>
                  </a:rPr>
                  <a:t>서비스</a:t>
                </a:r>
                <a:endParaRPr lang="en" altLang="ko-Kore-KR" sz="1800" dirty="0">
                  <a:solidFill>
                    <a:schemeClr val="bg1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endParaRPr>
              </a:p>
            </p:txBody>
          </p:sp>
          <p:sp>
            <p:nvSpPr>
              <p:cNvPr id="34" name="object 94">
                <a:extLst>
                  <a:ext uri="{FF2B5EF4-FFF2-40B4-BE49-F238E27FC236}">
                    <a16:creationId xmlns:a16="http://schemas.microsoft.com/office/drawing/2014/main" id="{9469EC66-BB5F-2021-2EC8-2B39C37EA490}"/>
                  </a:ext>
                </a:extLst>
              </p:cNvPr>
              <p:cNvSpPr/>
              <p:nvPr/>
            </p:nvSpPr>
            <p:spPr>
              <a:xfrm>
                <a:off x="2964236" y="4202095"/>
                <a:ext cx="1784783" cy="337393"/>
              </a:xfrm>
              <a:custGeom>
                <a:avLst/>
                <a:gdLst/>
                <a:ahLst/>
                <a:cxnLst/>
                <a:rect l="l" t="t" r="r" b="b"/>
                <a:pathLst>
                  <a:path w="1908175" h="374650">
                    <a:moveTo>
                      <a:pt x="179997" y="0"/>
                    </a:moveTo>
                    <a:lnTo>
                      <a:pt x="132144" y="6428"/>
                    </a:lnTo>
                    <a:lnTo>
                      <a:pt x="89146" y="24570"/>
                    </a:lnTo>
                    <a:lnTo>
                      <a:pt x="52717" y="52711"/>
                    </a:lnTo>
                    <a:lnTo>
                      <a:pt x="24573" y="89137"/>
                    </a:lnTo>
                    <a:lnTo>
                      <a:pt x="6429" y="132132"/>
                    </a:lnTo>
                    <a:lnTo>
                      <a:pt x="0" y="179984"/>
                    </a:lnTo>
                    <a:lnTo>
                      <a:pt x="0" y="194665"/>
                    </a:lnTo>
                    <a:lnTo>
                      <a:pt x="6429" y="242499"/>
                    </a:lnTo>
                    <a:lnTo>
                      <a:pt x="24573" y="285490"/>
                    </a:lnTo>
                    <a:lnTo>
                      <a:pt x="52717" y="321919"/>
                    </a:lnTo>
                    <a:lnTo>
                      <a:pt x="89146" y="350068"/>
                    </a:lnTo>
                    <a:lnTo>
                      <a:pt x="132144" y="368218"/>
                    </a:lnTo>
                    <a:lnTo>
                      <a:pt x="179997" y="374650"/>
                    </a:lnTo>
                    <a:lnTo>
                      <a:pt x="1728000" y="374650"/>
                    </a:lnTo>
                    <a:lnTo>
                      <a:pt x="1775848" y="368218"/>
                    </a:lnTo>
                    <a:lnTo>
                      <a:pt x="1818845" y="350068"/>
                    </a:lnTo>
                    <a:lnTo>
                      <a:pt x="1855274" y="321919"/>
                    </a:lnTo>
                    <a:lnTo>
                      <a:pt x="1883420" y="285490"/>
                    </a:lnTo>
                    <a:lnTo>
                      <a:pt x="1901567" y="242499"/>
                    </a:lnTo>
                    <a:lnTo>
                      <a:pt x="1907997" y="194665"/>
                    </a:lnTo>
                    <a:lnTo>
                      <a:pt x="1907997" y="179984"/>
                    </a:lnTo>
                    <a:lnTo>
                      <a:pt x="1901567" y="132132"/>
                    </a:lnTo>
                    <a:lnTo>
                      <a:pt x="1883420" y="89137"/>
                    </a:lnTo>
                    <a:lnTo>
                      <a:pt x="1855274" y="52711"/>
                    </a:lnTo>
                    <a:lnTo>
                      <a:pt x="1818845" y="24570"/>
                    </a:lnTo>
                    <a:lnTo>
                      <a:pt x="1775848" y="6428"/>
                    </a:lnTo>
                    <a:lnTo>
                      <a:pt x="1728000" y="0"/>
                    </a:lnTo>
                    <a:lnTo>
                      <a:pt x="179997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231F20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과거 주문 음식 </a:t>
                </a:r>
                <a:r>
                  <a:rPr lang="ko-KR" altLang="en-US" sz="1400">
                    <a:solidFill>
                      <a:schemeClr val="tx1"/>
                    </a:solidFill>
                    <a:latin typeface="NanumSquare Neo OTF Regular" pitchFamily="2" charset="-127"/>
                    <a:ea typeface="NanumSquare Neo OTF Regular" pitchFamily="2" charset="-127"/>
                    <a:cs typeface="Open Sans"/>
                  </a:rPr>
                  <a:t>기반 추천</a:t>
                </a:r>
                <a:endParaRPr lang="ko-KR" altLang="en-US" sz="1400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843A49-EB56-C581-F73E-1B8E81344CD7}"/>
                </a:ext>
              </a:extLst>
            </p:cNvPr>
            <p:cNvSpPr txBox="1"/>
            <p:nvPr/>
          </p:nvSpPr>
          <p:spPr>
            <a:xfrm>
              <a:off x="-673100" y="3247771"/>
              <a:ext cx="1574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200" dirty="0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배달의 민족</a:t>
              </a:r>
              <a:endParaRPr lang="en" altLang="ko-Kore-KR" sz="12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C590E6-CDD1-AED2-7A01-D6AF244E0D62}"/>
                </a:ext>
              </a:extLst>
            </p:cNvPr>
            <p:cNvSpPr txBox="1"/>
            <p:nvPr/>
          </p:nvSpPr>
          <p:spPr>
            <a:xfrm>
              <a:off x="675135" y="3247771"/>
              <a:ext cx="1574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200" dirty="0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요기요</a:t>
              </a:r>
              <a:endParaRPr lang="en" altLang="ko-Kore-KR" sz="12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8337C-236B-50BB-14AA-7312995EF5E9}"/>
                </a:ext>
              </a:extLst>
            </p:cNvPr>
            <p:cNvSpPr txBox="1"/>
            <p:nvPr/>
          </p:nvSpPr>
          <p:spPr>
            <a:xfrm>
              <a:off x="8657485" y="3147883"/>
              <a:ext cx="1574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200" dirty="0" err="1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홈트레이닝</a:t>
              </a:r>
              <a:endParaRPr lang="en" altLang="ko-Kore-KR" sz="12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C9C189-1E2C-C5FB-D8F1-25F7701E7E98}"/>
                </a:ext>
              </a:extLst>
            </p:cNvPr>
            <p:cNvSpPr txBox="1"/>
            <p:nvPr/>
          </p:nvSpPr>
          <p:spPr>
            <a:xfrm>
              <a:off x="9736077" y="3122228"/>
              <a:ext cx="1574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210"/>
                </a:spcBef>
              </a:pPr>
              <a:r>
                <a:rPr lang="ko-KR" altLang="en-US" sz="1200" dirty="0" err="1">
                  <a:solidFill>
                    <a:srgbClr val="040C28"/>
                  </a:solidFill>
                  <a:latin typeface="NanumSquare Neo OTF ExtraBold" pitchFamily="2" charset="-127"/>
                  <a:ea typeface="NanumSquare Neo OTF ExtraBold" pitchFamily="2" charset="-127"/>
                  <a:cs typeface="OpenSansCondensed-Medium"/>
                </a:rPr>
                <a:t>야지오</a:t>
              </a:r>
              <a:endParaRPr lang="en" altLang="ko-Kore-KR" sz="12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SansCondensed-Medium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6DB2A1-25F6-1F51-0937-26704068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17" y="2281802"/>
            <a:ext cx="1077427" cy="1072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3BD0CD-C1FC-582B-920E-B128CB1B0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3820"/>
          <a:stretch/>
        </p:blipFill>
        <p:spPr>
          <a:xfrm>
            <a:off x="934055" y="2281802"/>
            <a:ext cx="1104796" cy="11497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88D085-76F5-2DC8-205A-BB2A3BCF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245" y="2188000"/>
            <a:ext cx="1128356" cy="10910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1DA241-2AA4-5747-F99D-B6E84DE9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127" y="2159425"/>
            <a:ext cx="982870" cy="9489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1025" y="1466034"/>
            <a:ext cx="1785571" cy="177031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21061" y="1440180"/>
            <a:ext cx="1785571" cy="177031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49563" y="1419225"/>
            <a:ext cx="1785571" cy="177031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0ECAA28-90BC-FD59-DA53-C65055BC5B75}"/>
              </a:ext>
            </a:extLst>
          </p:cNvPr>
          <p:cNvSpPr/>
          <p:nvPr/>
        </p:nvSpPr>
        <p:spPr>
          <a:xfrm>
            <a:off x="8318500" y="1419225"/>
            <a:ext cx="1785571" cy="1770319"/>
          </a:xfrm>
          <a:custGeom>
            <a:avLst/>
            <a:gdLst/>
            <a:ahLst/>
            <a:cxnLst/>
            <a:rect l="l" t="t" r="r" b="b"/>
            <a:pathLst>
              <a:path w="1800225" h="1800225">
                <a:moveTo>
                  <a:pt x="899998" y="0"/>
                </a:moveTo>
                <a:lnTo>
                  <a:pt x="852200" y="1247"/>
                </a:lnTo>
                <a:lnTo>
                  <a:pt x="805052" y="4948"/>
                </a:lnTo>
                <a:lnTo>
                  <a:pt x="758616" y="11041"/>
                </a:lnTo>
                <a:lnTo>
                  <a:pt x="712954" y="19462"/>
                </a:lnTo>
                <a:lnTo>
                  <a:pt x="668129" y="30151"/>
                </a:lnTo>
                <a:lnTo>
                  <a:pt x="624202" y="43044"/>
                </a:lnTo>
                <a:lnTo>
                  <a:pt x="581236" y="58081"/>
                </a:lnTo>
                <a:lnTo>
                  <a:pt x="539292" y="75197"/>
                </a:lnTo>
                <a:lnTo>
                  <a:pt x="498434" y="94332"/>
                </a:lnTo>
                <a:lnTo>
                  <a:pt x="458724" y="115422"/>
                </a:lnTo>
                <a:lnTo>
                  <a:pt x="420223" y="138406"/>
                </a:lnTo>
                <a:lnTo>
                  <a:pt x="382993" y="163222"/>
                </a:lnTo>
                <a:lnTo>
                  <a:pt x="347098" y="189808"/>
                </a:lnTo>
                <a:lnTo>
                  <a:pt x="312599" y="218100"/>
                </a:lnTo>
                <a:lnTo>
                  <a:pt x="279558" y="248038"/>
                </a:lnTo>
                <a:lnTo>
                  <a:pt x="248038" y="279558"/>
                </a:lnTo>
                <a:lnTo>
                  <a:pt x="218100" y="312599"/>
                </a:lnTo>
                <a:lnTo>
                  <a:pt x="189808" y="347098"/>
                </a:lnTo>
                <a:lnTo>
                  <a:pt x="163222" y="382993"/>
                </a:lnTo>
                <a:lnTo>
                  <a:pt x="138406" y="420223"/>
                </a:lnTo>
                <a:lnTo>
                  <a:pt x="115422" y="458724"/>
                </a:lnTo>
                <a:lnTo>
                  <a:pt x="94332" y="498434"/>
                </a:lnTo>
                <a:lnTo>
                  <a:pt x="75197" y="539292"/>
                </a:lnTo>
                <a:lnTo>
                  <a:pt x="58081" y="581236"/>
                </a:lnTo>
                <a:lnTo>
                  <a:pt x="43044" y="624202"/>
                </a:lnTo>
                <a:lnTo>
                  <a:pt x="30151" y="668129"/>
                </a:lnTo>
                <a:lnTo>
                  <a:pt x="19462" y="712954"/>
                </a:lnTo>
                <a:lnTo>
                  <a:pt x="11041" y="758616"/>
                </a:lnTo>
                <a:lnTo>
                  <a:pt x="4948" y="805052"/>
                </a:lnTo>
                <a:lnTo>
                  <a:pt x="1247" y="852200"/>
                </a:lnTo>
                <a:lnTo>
                  <a:pt x="0" y="899998"/>
                </a:lnTo>
                <a:lnTo>
                  <a:pt x="1247" y="947795"/>
                </a:lnTo>
                <a:lnTo>
                  <a:pt x="4948" y="994943"/>
                </a:lnTo>
                <a:lnTo>
                  <a:pt x="11041" y="1041379"/>
                </a:lnTo>
                <a:lnTo>
                  <a:pt x="19462" y="1087041"/>
                </a:lnTo>
                <a:lnTo>
                  <a:pt x="30151" y="1131867"/>
                </a:lnTo>
                <a:lnTo>
                  <a:pt x="43044" y="1175794"/>
                </a:lnTo>
                <a:lnTo>
                  <a:pt x="58081" y="1218760"/>
                </a:lnTo>
                <a:lnTo>
                  <a:pt x="75197" y="1260703"/>
                </a:lnTo>
                <a:lnTo>
                  <a:pt x="94332" y="1301561"/>
                </a:lnTo>
                <a:lnTo>
                  <a:pt x="115422" y="1341272"/>
                </a:lnTo>
                <a:lnTo>
                  <a:pt x="138406" y="1379773"/>
                </a:lnTo>
                <a:lnTo>
                  <a:pt x="163222" y="1417002"/>
                </a:lnTo>
                <a:lnTo>
                  <a:pt x="189808" y="1452897"/>
                </a:lnTo>
                <a:lnTo>
                  <a:pt x="218100" y="1487397"/>
                </a:lnTo>
                <a:lnTo>
                  <a:pt x="248038" y="1520437"/>
                </a:lnTo>
                <a:lnTo>
                  <a:pt x="279558" y="1551958"/>
                </a:lnTo>
                <a:lnTo>
                  <a:pt x="312599" y="1581895"/>
                </a:lnTo>
                <a:lnTo>
                  <a:pt x="347098" y="1610188"/>
                </a:lnTo>
                <a:lnTo>
                  <a:pt x="382993" y="1636773"/>
                </a:lnTo>
                <a:lnTo>
                  <a:pt x="420223" y="1661589"/>
                </a:lnTo>
                <a:lnTo>
                  <a:pt x="458724" y="1684573"/>
                </a:lnTo>
                <a:lnTo>
                  <a:pt x="498434" y="1705664"/>
                </a:lnTo>
                <a:lnTo>
                  <a:pt x="539292" y="1724798"/>
                </a:lnTo>
                <a:lnTo>
                  <a:pt x="581236" y="1741915"/>
                </a:lnTo>
                <a:lnTo>
                  <a:pt x="624202" y="1756951"/>
                </a:lnTo>
                <a:lnTo>
                  <a:pt x="668129" y="1769844"/>
                </a:lnTo>
                <a:lnTo>
                  <a:pt x="712954" y="1780533"/>
                </a:lnTo>
                <a:lnTo>
                  <a:pt x="758616" y="1788955"/>
                </a:lnTo>
                <a:lnTo>
                  <a:pt x="805052" y="1795047"/>
                </a:lnTo>
                <a:lnTo>
                  <a:pt x="852200" y="1798748"/>
                </a:lnTo>
                <a:lnTo>
                  <a:pt x="899998" y="1799996"/>
                </a:lnTo>
                <a:lnTo>
                  <a:pt x="947795" y="1798748"/>
                </a:lnTo>
                <a:lnTo>
                  <a:pt x="994943" y="1795047"/>
                </a:lnTo>
                <a:lnTo>
                  <a:pt x="1041379" y="1788955"/>
                </a:lnTo>
                <a:lnTo>
                  <a:pt x="1087041" y="1780533"/>
                </a:lnTo>
                <a:lnTo>
                  <a:pt x="1131867" y="1769844"/>
                </a:lnTo>
                <a:lnTo>
                  <a:pt x="1175794" y="1756951"/>
                </a:lnTo>
                <a:lnTo>
                  <a:pt x="1218760" y="1741915"/>
                </a:lnTo>
                <a:lnTo>
                  <a:pt x="1260703" y="1724798"/>
                </a:lnTo>
                <a:lnTo>
                  <a:pt x="1301561" y="1705664"/>
                </a:lnTo>
                <a:lnTo>
                  <a:pt x="1341272" y="1684573"/>
                </a:lnTo>
                <a:lnTo>
                  <a:pt x="1379773" y="1661589"/>
                </a:lnTo>
                <a:lnTo>
                  <a:pt x="1417002" y="1636773"/>
                </a:lnTo>
                <a:lnTo>
                  <a:pt x="1452897" y="1610188"/>
                </a:lnTo>
                <a:lnTo>
                  <a:pt x="1487397" y="1581895"/>
                </a:lnTo>
                <a:lnTo>
                  <a:pt x="1520437" y="1551958"/>
                </a:lnTo>
                <a:lnTo>
                  <a:pt x="1551958" y="1520437"/>
                </a:lnTo>
                <a:lnTo>
                  <a:pt x="1581895" y="1487397"/>
                </a:lnTo>
                <a:lnTo>
                  <a:pt x="1610188" y="1452897"/>
                </a:lnTo>
                <a:lnTo>
                  <a:pt x="1636773" y="1417002"/>
                </a:lnTo>
                <a:lnTo>
                  <a:pt x="1661589" y="1379773"/>
                </a:lnTo>
                <a:lnTo>
                  <a:pt x="1684573" y="1341272"/>
                </a:lnTo>
                <a:lnTo>
                  <a:pt x="1705664" y="1301561"/>
                </a:lnTo>
                <a:lnTo>
                  <a:pt x="1724798" y="1260703"/>
                </a:lnTo>
                <a:lnTo>
                  <a:pt x="1741915" y="1218760"/>
                </a:lnTo>
                <a:lnTo>
                  <a:pt x="1756951" y="1175794"/>
                </a:lnTo>
                <a:lnTo>
                  <a:pt x="1769844" y="1131867"/>
                </a:lnTo>
                <a:lnTo>
                  <a:pt x="1780533" y="1087041"/>
                </a:lnTo>
                <a:lnTo>
                  <a:pt x="1788955" y="1041379"/>
                </a:lnTo>
                <a:lnTo>
                  <a:pt x="1795047" y="994943"/>
                </a:lnTo>
                <a:lnTo>
                  <a:pt x="1798748" y="947795"/>
                </a:lnTo>
                <a:lnTo>
                  <a:pt x="1799996" y="899998"/>
                </a:lnTo>
                <a:lnTo>
                  <a:pt x="1798748" y="852200"/>
                </a:lnTo>
                <a:lnTo>
                  <a:pt x="1795047" y="805052"/>
                </a:lnTo>
                <a:lnTo>
                  <a:pt x="1788955" y="758616"/>
                </a:lnTo>
                <a:lnTo>
                  <a:pt x="1780533" y="712954"/>
                </a:lnTo>
                <a:lnTo>
                  <a:pt x="1769844" y="668129"/>
                </a:lnTo>
                <a:lnTo>
                  <a:pt x="1756951" y="624202"/>
                </a:lnTo>
                <a:lnTo>
                  <a:pt x="1741915" y="581236"/>
                </a:lnTo>
                <a:lnTo>
                  <a:pt x="1724798" y="539292"/>
                </a:lnTo>
                <a:lnTo>
                  <a:pt x="1705664" y="498434"/>
                </a:lnTo>
                <a:lnTo>
                  <a:pt x="1684573" y="458724"/>
                </a:lnTo>
                <a:lnTo>
                  <a:pt x="1661589" y="420223"/>
                </a:lnTo>
                <a:lnTo>
                  <a:pt x="1636773" y="382993"/>
                </a:lnTo>
                <a:lnTo>
                  <a:pt x="1610188" y="347098"/>
                </a:lnTo>
                <a:lnTo>
                  <a:pt x="1581895" y="312599"/>
                </a:lnTo>
                <a:lnTo>
                  <a:pt x="1551958" y="279558"/>
                </a:lnTo>
                <a:lnTo>
                  <a:pt x="1520437" y="248038"/>
                </a:lnTo>
                <a:lnTo>
                  <a:pt x="1487397" y="218100"/>
                </a:lnTo>
                <a:lnTo>
                  <a:pt x="1452897" y="189808"/>
                </a:lnTo>
                <a:lnTo>
                  <a:pt x="1417002" y="163222"/>
                </a:lnTo>
                <a:lnTo>
                  <a:pt x="1379773" y="138406"/>
                </a:lnTo>
                <a:lnTo>
                  <a:pt x="1341272" y="115422"/>
                </a:lnTo>
                <a:lnTo>
                  <a:pt x="1301561" y="94332"/>
                </a:lnTo>
                <a:lnTo>
                  <a:pt x="1260703" y="75197"/>
                </a:lnTo>
                <a:lnTo>
                  <a:pt x="1218760" y="58081"/>
                </a:lnTo>
                <a:lnTo>
                  <a:pt x="1175794" y="43044"/>
                </a:lnTo>
                <a:lnTo>
                  <a:pt x="1131867" y="30151"/>
                </a:lnTo>
                <a:lnTo>
                  <a:pt x="1087041" y="19462"/>
                </a:lnTo>
                <a:lnTo>
                  <a:pt x="1041379" y="11041"/>
                </a:lnTo>
                <a:lnTo>
                  <a:pt x="994943" y="4948"/>
                </a:lnTo>
                <a:lnTo>
                  <a:pt x="947795" y="1247"/>
                </a:lnTo>
                <a:lnTo>
                  <a:pt x="89999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13DC12C3-63B5-0193-1793-23AB356AA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91" y="1600469"/>
            <a:ext cx="1398027" cy="1386086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E3321073-8AC2-6B11-4C4C-E41E825F64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50679" y="68190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14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22F9D7C7-6515-5918-B5B8-36DE7CBB25C8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기능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object 54">
            <a:extLst>
              <a:ext uri="{FF2B5EF4-FFF2-40B4-BE49-F238E27FC236}">
                <a16:creationId xmlns:a16="http://schemas.microsoft.com/office/drawing/2014/main" id="{0504A440-A109-C602-517C-CA5AE07A3163}"/>
              </a:ext>
            </a:extLst>
          </p:cNvPr>
          <p:cNvSpPr txBox="1"/>
          <p:nvPr/>
        </p:nvSpPr>
        <p:spPr>
          <a:xfrm>
            <a:off x="205769" y="3608221"/>
            <a:ext cx="24477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개인화 된  목표 추적</a:t>
            </a:r>
            <a:endParaRPr lang="ko-KR" altLang="en-US" dirty="0">
              <a:solidFill>
                <a:schemeClr val="tx1"/>
              </a:solidFill>
              <a:effectLst/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CE01C541-E85F-8A23-AAFD-4AAEBE9AD4CD}"/>
              </a:ext>
            </a:extLst>
          </p:cNvPr>
          <p:cNvSpPr txBox="1"/>
          <p:nvPr/>
        </p:nvSpPr>
        <p:spPr>
          <a:xfrm>
            <a:off x="578080" y="4128747"/>
            <a:ext cx="1676400" cy="1531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사용자는 자신의 목표 체중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체지방률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근육량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등의 개인적인 목표 설정 추적가능 </a:t>
            </a:r>
          </a:p>
        </p:txBody>
      </p:sp>
      <p:sp>
        <p:nvSpPr>
          <p:cNvPr id="16" name="object 54">
            <a:extLst>
              <a:ext uri="{FF2B5EF4-FFF2-40B4-BE49-F238E27FC236}">
                <a16:creationId xmlns:a16="http://schemas.microsoft.com/office/drawing/2014/main" id="{0B57A5EF-80EC-0E06-FFA7-302DA064DEE2}"/>
              </a:ext>
            </a:extLst>
          </p:cNvPr>
          <p:cNvSpPr txBox="1"/>
          <p:nvPr/>
        </p:nvSpPr>
        <p:spPr>
          <a:xfrm>
            <a:off x="3004704" y="3608221"/>
            <a:ext cx="21195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칼로리 소모량 예측</a:t>
            </a:r>
          </a:p>
        </p:txBody>
      </p:sp>
      <p:sp>
        <p:nvSpPr>
          <p:cNvPr id="17" name="object 55">
            <a:extLst>
              <a:ext uri="{FF2B5EF4-FFF2-40B4-BE49-F238E27FC236}">
                <a16:creationId xmlns:a16="http://schemas.microsoft.com/office/drawing/2014/main" id="{FFCB7AE9-F2CD-C8B9-730E-AEB46E548DBF}"/>
              </a:ext>
            </a:extLst>
          </p:cNvPr>
          <p:cNvSpPr txBox="1"/>
          <p:nvPr/>
        </p:nvSpPr>
        <p:spPr>
          <a:xfrm>
            <a:off x="2612808" y="4128747"/>
            <a:ext cx="2903320" cy="2826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이동 유형과 시간을 기반으로 사용자의 칼로리 소모량을 예측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298450" marR="5080" indent="-285750" algn="ctr">
              <a:lnSpc>
                <a:spcPct val="125000"/>
              </a:lnSpc>
              <a:spcBef>
                <a:spcPts val="100"/>
              </a:spcBef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소비 칼로리 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: 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이동 유형별 소비 칼로리 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*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시간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사전에 조사한 데이터를 활용하여 각 이동 유형에 대한 칼로리 소모량을 정량화 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-&gt;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예측</a:t>
            </a:r>
            <a:endParaRPr lang="ko-KR" altLang="en-US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25" name="object 54">
            <a:extLst>
              <a:ext uri="{FF2B5EF4-FFF2-40B4-BE49-F238E27FC236}">
                <a16:creationId xmlns:a16="http://schemas.microsoft.com/office/drawing/2014/main" id="{AF0A98CF-2129-93A4-D541-9BC8133C46D5}"/>
              </a:ext>
            </a:extLst>
          </p:cNvPr>
          <p:cNvSpPr txBox="1"/>
          <p:nvPr/>
        </p:nvSpPr>
        <p:spPr>
          <a:xfrm>
            <a:off x="5721840" y="3481510"/>
            <a:ext cx="22059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개인화된 칼로리 </a:t>
            </a:r>
            <a:r>
              <a:rPr lang="ko-KR" altLang="en-US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기반 </a:t>
            </a:r>
            <a:endParaRPr lang="en-US" altLang="ko-KR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음식 카테고리 제공</a:t>
            </a:r>
          </a:p>
        </p:txBody>
      </p:sp>
      <p:sp>
        <p:nvSpPr>
          <p:cNvPr id="26" name="object 55">
            <a:extLst>
              <a:ext uri="{FF2B5EF4-FFF2-40B4-BE49-F238E27FC236}">
                <a16:creationId xmlns:a16="http://schemas.microsoft.com/office/drawing/2014/main" id="{00701234-C641-B96F-CAF0-24CCC5342184}"/>
              </a:ext>
            </a:extLst>
          </p:cNvPr>
          <p:cNvSpPr txBox="1"/>
          <p:nvPr/>
        </p:nvSpPr>
        <p:spPr>
          <a:xfrm>
            <a:off x="5743990" y="4115923"/>
            <a:ext cx="2161690" cy="28011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사용자의 신체 정보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활동 패턴</a:t>
            </a:r>
            <a:r>
              <a:rPr lang="en-US" altLang="ko-KR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목표에 따라 개인화된 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식단을 </a:t>
            </a: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제공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사용자의 예상 칼로리 소비량에 기반하여 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먹을 수 있는 음식의 카테고리를 제공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7" name="object 54">
            <a:extLst>
              <a:ext uri="{FF2B5EF4-FFF2-40B4-BE49-F238E27FC236}">
                <a16:creationId xmlns:a16="http://schemas.microsoft.com/office/drawing/2014/main" id="{24AF13EA-615D-E0E0-E02B-5B155C6E61B4}"/>
              </a:ext>
            </a:extLst>
          </p:cNvPr>
          <p:cNvSpPr txBox="1"/>
          <p:nvPr/>
        </p:nvSpPr>
        <p:spPr>
          <a:xfrm>
            <a:off x="8133542" y="3481510"/>
            <a:ext cx="22059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주문서비스 제공</a:t>
            </a:r>
            <a:endParaRPr lang="en-US" altLang="ko-KR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effectLst/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8" name="object 55">
            <a:extLst>
              <a:ext uri="{FF2B5EF4-FFF2-40B4-BE49-F238E27FC236}">
                <a16:creationId xmlns:a16="http://schemas.microsoft.com/office/drawing/2014/main" id="{E612C8C8-2CBF-58E1-A123-C12C99F18513}"/>
              </a:ext>
            </a:extLst>
          </p:cNvPr>
          <p:cNvSpPr txBox="1"/>
          <p:nvPr/>
        </p:nvSpPr>
        <p:spPr>
          <a:xfrm>
            <a:off x="8121879" y="4128747"/>
            <a:ext cx="2375209" cy="1544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자신이 설정한 목표에 맞는 하루 칼로리에서 소비 칼로리의 차분을 계산하여 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그 값에 맞는 배달 음식 확인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및 즉시 주문 가능</a:t>
            </a:r>
            <a:endParaRPr lang="en-US" altLang="ko-KR" sz="1600" dirty="0">
              <a:solidFill>
                <a:schemeClr val="tx1"/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pic>
        <p:nvPicPr>
          <p:cNvPr id="15" name="그래픽 14" descr="아령 윤곽선">
            <a:extLst>
              <a:ext uri="{FF2B5EF4-FFF2-40B4-BE49-F238E27FC236}">
                <a16:creationId xmlns:a16="http://schemas.microsoft.com/office/drawing/2014/main" id="{E00F8B26-D7D4-55F1-03BD-448B2701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646" y="1906257"/>
            <a:ext cx="914400" cy="914400"/>
          </a:xfrm>
          <a:prstGeom prst="rect">
            <a:avLst/>
          </a:prstGeom>
        </p:spPr>
      </p:pic>
      <p:pic>
        <p:nvPicPr>
          <p:cNvPr id="19" name="그래픽 18" descr="메뉴 윤곽선">
            <a:extLst>
              <a:ext uri="{FF2B5EF4-FFF2-40B4-BE49-F238E27FC236}">
                <a16:creationId xmlns:a16="http://schemas.microsoft.com/office/drawing/2014/main" id="{E6A20050-6104-FAD9-E9EB-BF54EF6C3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8692" y="1757451"/>
            <a:ext cx="1045185" cy="1045185"/>
          </a:xfrm>
          <a:prstGeom prst="rect">
            <a:avLst/>
          </a:prstGeom>
        </p:spPr>
      </p:pic>
      <p:pic>
        <p:nvPicPr>
          <p:cNvPr id="21" name="그래픽 20" descr="체중 감량 윤곽선">
            <a:extLst>
              <a:ext uri="{FF2B5EF4-FFF2-40B4-BE49-F238E27FC236}">
                <a16:creationId xmlns:a16="http://schemas.microsoft.com/office/drawing/2014/main" id="{906709CC-EBEA-C0DB-7773-161DFAC85B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9080" y="188823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B2C 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서비스 기획</a:t>
            </a:r>
            <a:endParaRPr lang="en" altLang="ko-KR" b="0" spc="-55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1430661F-4ED8-BF94-FA19-1F006BD9DC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15</a:t>
            </a:fld>
            <a:endParaRPr lang="en-US" altLang="ko-Kore-KR" dirty="0">
              <a:ea typeface="Open Sans" pitchFamily="2" charset="0"/>
            </a:endParaRPr>
          </a:p>
        </p:txBody>
      </p:sp>
      <p:pic>
        <p:nvPicPr>
          <p:cNvPr id="39" name="그림 38" descr="텍스트, 휴대 전화, 스크린샷, 통신 장치이(가) 표시된 사진&#10;&#10;자동 생성된 설명">
            <a:extLst>
              <a:ext uri="{FF2B5EF4-FFF2-40B4-BE49-F238E27FC236}">
                <a16:creationId xmlns:a16="http://schemas.microsoft.com/office/drawing/2014/main" id="{245DAE36-5169-BB24-6C21-AE183E914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8" t="14546" r="30478" b="15202"/>
          <a:stretch/>
        </p:blipFill>
        <p:spPr>
          <a:xfrm>
            <a:off x="5575300" y="276225"/>
            <a:ext cx="3832027" cy="685095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CD919DA-A457-B01C-9CD5-35BB49A2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8910">
            <a:off x="8242300" y="4391025"/>
            <a:ext cx="261257" cy="2949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2F59188-FA11-FB06-36D3-7113419FE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723" y="4467225"/>
            <a:ext cx="209561" cy="304816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CE20F90-1F8F-086E-5993-C91C2396152E}"/>
              </a:ext>
            </a:extLst>
          </p:cNvPr>
          <p:cNvSpPr/>
          <p:nvPr/>
        </p:nvSpPr>
        <p:spPr>
          <a:xfrm>
            <a:off x="4127500" y="4200533"/>
            <a:ext cx="2209800" cy="838199"/>
          </a:xfrm>
          <a:prstGeom prst="rightArrow">
            <a:avLst>
              <a:gd name="adj1" fmla="val 50000"/>
              <a:gd name="adj2" fmla="val 939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bject 55">
            <a:extLst>
              <a:ext uri="{FF2B5EF4-FFF2-40B4-BE49-F238E27FC236}">
                <a16:creationId xmlns:a16="http://schemas.microsoft.com/office/drawing/2014/main" id="{EA9698EA-EF11-B3A1-1DB8-4E761CE9C55C}"/>
              </a:ext>
            </a:extLst>
          </p:cNvPr>
          <p:cNvSpPr txBox="1"/>
          <p:nvPr/>
        </p:nvSpPr>
        <p:spPr>
          <a:xfrm>
            <a:off x="1541895" y="4309098"/>
            <a:ext cx="8578620" cy="621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메인 페이지 하단에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카테고리 추천 페이지 생성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B2C 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서비스 기획</a:t>
            </a:r>
            <a:endParaRPr lang="en" altLang="ko-KR" b="0" spc="-55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1430661F-4ED8-BF94-FA19-1F006BD9DC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16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5" name="object 55">
            <a:extLst>
              <a:ext uri="{FF2B5EF4-FFF2-40B4-BE49-F238E27FC236}">
                <a16:creationId xmlns:a16="http://schemas.microsoft.com/office/drawing/2014/main" id="{EA9698EA-EF11-B3A1-1DB8-4E761CE9C55C}"/>
              </a:ext>
            </a:extLst>
          </p:cNvPr>
          <p:cNvSpPr txBox="1"/>
          <p:nvPr/>
        </p:nvSpPr>
        <p:spPr>
          <a:xfrm>
            <a:off x="504941" y="2790825"/>
            <a:ext cx="8578620" cy="3185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체중 목표에 따른 개인화된 카테고리 추천</a:t>
            </a: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추천 받은 카테고리의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메뉴를 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주문하러 가기</a:t>
            </a: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’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버튼을 통해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바로 주문 가능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오늘의 소모 칼로리와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어떤 활동을 통해 소모했는지를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한 눈에 볼 수 있음</a:t>
            </a: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endParaRPr lang="en-US" altLang="ko-KR" sz="16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04A575-97C5-05CD-FE3F-A9F85C24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19" y="624223"/>
            <a:ext cx="4026107" cy="6439231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CE20F90-1F8F-086E-5993-C91C2396152E}"/>
              </a:ext>
            </a:extLst>
          </p:cNvPr>
          <p:cNvSpPr/>
          <p:nvPr/>
        </p:nvSpPr>
        <p:spPr>
          <a:xfrm>
            <a:off x="4081582" y="3461374"/>
            <a:ext cx="2209800" cy="838199"/>
          </a:xfrm>
          <a:prstGeom prst="rightArrow">
            <a:avLst>
              <a:gd name="adj1" fmla="val 50000"/>
              <a:gd name="adj2" fmla="val 939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6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6F41A27E-E530-260F-2D40-67116D3AB9F3}"/>
              </a:ext>
            </a:extLst>
          </p:cNvPr>
          <p:cNvSpPr/>
          <p:nvPr/>
        </p:nvSpPr>
        <p:spPr>
          <a:xfrm>
            <a:off x="432003" y="363677"/>
            <a:ext cx="9821545" cy="534035"/>
          </a:xfrm>
          <a:custGeom>
            <a:avLst/>
            <a:gdLst/>
            <a:ahLst/>
            <a:cxnLst/>
            <a:rect l="l" t="t" r="r" b="b"/>
            <a:pathLst>
              <a:path w="9821545" h="534035">
                <a:moveTo>
                  <a:pt x="9821227" y="0"/>
                </a:moveTo>
                <a:lnTo>
                  <a:pt x="0" y="0"/>
                </a:lnTo>
                <a:lnTo>
                  <a:pt x="0" y="533692"/>
                </a:lnTo>
                <a:lnTo>
                  <a:pt x="9821227" y="533692"/>
                </a:lnTo>
                <a:lnTo>
                  <a:pt x="9821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1A922EEA-B808-9123-3894-7129F5D70D4F}"/>
              </a:ext>
            </a:extLst>
          </p:cNvPr>
          <p:cNvSpPr txBox="1"/>
          <p:nvPr/>
        </p:nvSpPr>
        <p:spPr>
          <a:xfrm>
            <a:off x="5368781" y="487191"/>
            <a:ext cx="2414271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 err="1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우저</a:t>
            </a: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19" name="object 33">
            <a:extLst>
              <a:ext uri="{FF2B5EF4-FFF2-40B4-BE49-F238E27FC236}">
                <a16:creationId xmlns:a16="http://schemas.microsoft.com/office/drawing/2014/main" id="{A9576107-3B4F-2A8E-6341-6FDA536F5A08}"/>
              </a:ext>
            </a:extLst>
          </p:cNvPr>
          <p:cNvSpPr txBox="1"/>
          <p:nvPr/>
        </p:nvSpPr>
        <p:spPr>
          <a:xfrm>
            <a:off x="2893610" y="487191"/>
            <a:ext cx="24548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2787A36A-E50F-FCCC-CF70-51191E62810D}"/>
              </a:ext>
            </a:extLst>
          </p:cNvPr>
          <p:cNvSpPr/>
          <p:nvPr/>
        </p:nvSpPr>
        <p:spPr>
          <a:xfrm>
            <a:off x="7798718" y="363674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533692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750BC946-C6C9-D368-8B2A-D6CF3D68A776}"/>
              </a:ext>
            </a:extLst>
          </p:cNvPr>
          <p:cNvSpPr/>
          <p:nvPr/>
        </p:nvSpPr>
        <p:spPr>
          <a:xfrm>
            <a:off x="5344957" y="363537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533692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01D045B0-D9F7-08B9-ABD3-F21D6C487070}"/>
              </a:ext>
            </a:extLst>
          </p:cNvPr>
          <p:cNvSpPr/>
          <p:nvPr/>
        </p:nvSpPr>
        <p:spPr>
          <a:xfrm>
            <a:off x="435173" y="363600"/>
            <a:ext cx="9821545" cy="6832600"/>
          </a:xfrm>
          <a:custGeom>
            <a:avLst/>
            <a:gdLst/>
            <a:ahLst/>
            <a:cxnLst/>
            <a:rect l="l" t="t" r="r" b="b"/>
            <a:pathLst>
              <a:path w="9821545" h="6832600">
                <a:moveTo>
                  <a:pt x="9818052" y="1705762"/>
                </a:moveTo>
                <a:lnTo>
                  <a:pt x="9821227" y="536841"/>
                </a:lnTo>
                <a:lnTo>
                  <a:pt x="2454516" y="536841"/>
                </a:lnTo>
                <a:lnTo>
                  <a:pt x="2454516" y="0"/>
                </a:lnTo>
                <a:lnTo>
                  <a:pt x="0" y="0"/>
                </a:lnTo>
                <a:lnTo>
                  <a:pt x="0" y="6832549"/>
                </a:lnTo>
                <a:lnTo>
                  <a:pt x="9818052" y="6832549"/>
                </a:lnTo>
                <a:lnTo>
                  <a:pt x="9818052" y="170576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DFC9333A-9A02-B84C-6D29-937E81AB277F}"/>
              </a:ext>
            </a:extLst>
          </p:cNvPr>
          <p:cNvSpPr txBox="1"/>
          <p:nvPr/>
        </p:nvSpPr>
        <p:spPr>
          <a:xfrm>
            <a:off x="439852" y="487191"/>
            <a:ext cx="2433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 Condensed Condensed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 Condensed Condense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75BAB4-CD96-86D3-0BED-D26CFC30F678}"/>
              </a:ext>
            </a:extLst>
          </p:cNvPr>
          <p:cNvSpPr/>
          <p:nvPr/>
        </p:nvSpPr>
        <p:spPr>
          <a:xfrm>
            <a:off x="796781" y="1266825"/>
            <a:ext cx="9144000" cy="5340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spc="-1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lang="ko-KR" altLang="en-US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체중 증량을 하고 싶어하는 유저 </a:t>
            </a:r>
            <a:r>
              <a:rPr lang="en-US" altLang="ko-KR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A</a:t>
            </a:r>
          </a:p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86C7CB-A1E8-BEE1-CFEF-2855E532D219}"/>
              </a:ext>
            </a:extLst>
          </p:cNvPr>
          <p:cNvSpPr/>
          <p:nvPr/>
        </p:nvSpPr>
        <p:spPr>
          <a:xfrm>
            <a:off x="796781" y="1952625"/>
            <a:ext cx="914400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BBC383-82C6-B33C-DEE3-7AA82F8A8585}"/>
              </a:ext>
            </a:extLst>
          </p:cNvPr>
          <p:cNvSpPr/>
          <p:nvPr/>
        </p:nvSpPr>
        <p:spPr>
          <a:xfrm>
            <a:off x="1612900" y="2169973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 descr="집 앞 야드">
            <a:extLst>
              <a:ext uri="{FF2B5EF4-FFF2-40B4-BE49-F238E27FC236}">
                <a16:creationId xmlns:a16="http://schemas.microsoft.com/office/drawing/2014/main" id="{6FB14CB1-A1A2-1624-6509-400B3E2E63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100" y="2169973"/>
            <a:ext cx="3200400" cy="180022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6AEDAB-E88F-BBEE-1880-E98A2EF7B587}"/>
              </a:ext>
            </a:extLst>
          </p:cNvPr>
          <p:cNvSpPr/>
          <p:nvPr/>
        </p:nvSpPr>
        <p:spPr>
          <a:xfrm>
            <a:off x="5956300" y="2181225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휴대폰을 들고 있는 소년">
            <a:extLst>
              <a:ext uri="{FF2B5EF4-FFF2-40B4-BE49-F238E27FC236}">
                <a16:creationId xmlns:a16="http://schemas.microsoft.com/office/drawing/2014/main" id="{05F69FF7-01AE-F9C4-DC51-BD3EB8EC1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4346" y="2311180"/>
            <a:ext cx="1063521" cy="1055584"/>
          </a:xfrm>
          <a:prstGeom prst="rect">
            <a:avLst/>
          </a:prstGeom>
        </p:spPr>
      </p:pic>
      <p:pic>
        <p:nvPicPr>
          <p:cNvPr id="26" name="그래픽 25" descr="머리에 리본을 한 여자">
            <a:extLst>
              <a:ext uri="{FF2B5EF4-FFF2-40B4-BE49-F238E27FC236}">
                <a16:creationId xmlns:a16="http://schemas.microsoft.com/office/drawing/2014/main" id="{CC79CD27-0AAA-2B80-A816-B1F2A2EA9D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672" y="2644844"/>
            <a:ext cx="841139" cy="160634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D8DB66-C0F2-E0EF-9F51-77E10766552A}"/>
              </a:ext>
            </a:extLst>
          </p:cNvPr>
          <p:cNvSpPr/>
          <p:nvPr/>
        </p:nvSpPr>
        <p:spPr>
          <a:xfrm>
            <a:off x="3441700" y="2404199"/>
            <a:ext cx="1131472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A</a:t>
            </a: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씨는 최근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체중을 유지하고 싶어한다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.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FF7EE5-FC6F-C436-C75F-F36C0D533C01}"/>
              </a:ext>
            </a:extLst>
          </p:cNvPr>
          <p:cNvSpPr/>
          <p:nvPr/>
        </p:nvSpPr>
        <p:spPr>
          <a:xfrm>
            <a:off x="6188122" y="2943225"/>
            <a:ext cx="2816604" cy="1224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끼니 때가 되어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핸드폰을 보는 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A</a:t>
            </a: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씨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AF5880-A150-0F80-9F8B-0314EF7C5ED5}"/>
              </a:ext>
            </a:extLst>
          </p:cNvPr>
          <p:cNvSpPr/>
          <p:nvPr/>
        </p:nvSpPr>
        <p:spPr>
          <a:xfrm>
            <a:off x="1612900" y="4566602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E46BB6-7CEE-9167-EC33-B105421C3F91}"/>
              </a:ext>
            </a:extLst>
          </p:cNvPr>
          <p:cNvSpPr/>
          <p:nvPr/>
        </p:nvSpPr>
        <p:spPr>
          <a:xfrm>
            <a:off x="5956300" y="4566602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7221DDB-EACA-61B1-CCD3-0B583B4106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574"/>
          <a:stretch/>
        </p:blipFill>
        <p:spPr>
          <a:xfrm rot="20630916">
            <a:off x="1932980" y="4928690"/>
            <a:ext cx="1219200" cy="154967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154B7C-0558-BECA-FED0-FBFC7423439C}"/>
              </a:ext>
            </a:extLst>
          </p:cNvPr>
          <p:cNvSpPr/>
          <p:nvPr/>
        </p:nvSpPr>
        <p:spPr>
          <a:xfrm>
            <a:off x="3136900" y="4695825"/>
            <a:ext cx="1484502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추천 칼로리의 카테고리 음식점 리스트가 보이고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주문하러 가기를 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누르면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해당 카테고리의 음식점이 보인다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.</a:t>
            </a:r>
          </a:p>
        </p:txBody>
      </p:sp>
      <p:pic>
        <p:nvPicPr>
          <p:cNvPr id="51" name="그래픽 50" descr="디지털 알람 시계">
            <a:extLst>
              <a:ext uri="{FF2B5EF4-FFF2-40B4-BE49-F238E27FC236}">
                <a16:creationId xmlns:a16="http://schemas.microsoft.com/office/drawing/2014/main" id="{9C51E910-9F19-9BCC-86F6-D34D28374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9883" y="2273497"/>
            <a:ext cx="1234417" cy="549466"/>
          </a:xfrm>
          <a:prstGeom prst="rect">
            <a:avLst/>
          </a:prstGeom>
        </p:spPr>
      </p:pic>
      <p:pic>
        <p:nvPicPr>
          <p:cNvPr id="53" name="그래픽 52" descr="국수 윤곽선">
            <a:extLst>
              <a:ext uri="{FF2B5EF4-FFF2-40B4-BE49-F238E27FC236}">
                <a16:creationId xmlns:a16="http://schemas.microsoft.com/office/drawing/2014/main" id="{BA721E3A-7CEB-EF39-4A4F-4A1765E9C9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3106" y="5153025"/>
            <a:ext cx="914400" cy="9144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E45DC7-35A1-1923-BD65-86310ACB73AE}"/>
              </a:ext>
            </a:extLst>
          </p:cNvPr>
          <p:cNvSpPr/>
          <p:nvPr/>
        </p:nvSpPr>
        <p:spPr>
          <a:xfrm>
            <a:off x="6184346" y="4720796"/>
            <a:ext cx="1484502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추천 받은 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음식점에서 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바로 주문한다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0AC4A-FFDA-F79C-D327-3D79707240D1}"/>
              </a:ext>
            </a:extLst>
          </p:cNvPr>
          <p:cNvSpPr txBox="1"/>
          <p:nvPr/>
        </p:nvSpPr>
        <p:spPr>
          <a:xfrm>
            <a:off x="1151867" y="240419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688E4-F749-25A4-7B31-F1F31C5A37FF}"/>
              </a:ext>
            </a:extLst>
          </p:cNvPr>
          <p:cNvSpPr txBox="1"/>
          <p:nvPr/>
        </p:nvSpPr>
        <p:spPr>
          <a:xfrm>
            <a:off x="5351838" y="235176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4E1C-8CB5-1F35-B734-9F22ADD29DAF}"/>
              </a:ext>
            </a:extLst>
          </p:cNvPr>
          <p:cNvSpPr txBox="1"/>
          <p:nvPr/>
        </p:nvSpPr>
        <p:spPr>
          <a:xfrm>
            <a:off x="1155700" y="469582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B8797-DF0B-E7B8-B73D-868FA9690E6F}"/>
              </a:ext>
            </a:extLst>
          </p:cNvPr>
          <p:cNvSpPr txBox="1"/>
          <p:nvPr/>
        </p:nvSpPr>
        <p:spPr>
          <a:xfrm>
            <a:off x="5321934" y="469582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">
            <a:extLst>
              <a:ext uri="{FF2B5EF4-FFF2-40B4-BE49-F238E27FC236}">
                <a16:creationId xmlns:a16="http://schemas.microsoft.com/office/drawing/2014/main" id="{04670F2A-79AD-0BBE-528F-C1218854E4F7}"/>
              </a:ext>
            </a:extLst>
          </p:cNvPr>
          <p:cNvSpPr/>
          <p:nvPr/>
        </p:nvSpPr>
        <p:spPr>
          <a:xfrm>
            <a:off x="422035" y="365102"/>
            <a:ext cx="9821545" cy="534035"/>
          </a:xfrm>
          <a:custGeom>
            <a:avLst/>
            <a:gdLst/>
            <a:ahLst/>
            <a:cxnLst/>
            <a:rect l="l" t="t" r="r" b="b"/>
            <a:pathLst>
              <a:path w="9821545" h="534035">
                <a:moveTo>
                  <a:pt x="9821227" y="0"/>
                </a:moveTo>
                <a:lnTo>
                  <a:pt x="0" y="0"/>
                </a:lnTo>
                <a:lnTo>
                  <a:pt x="0" y="533692"/>
                </a:lnTo>
                <a:lnTo>
                  <a:pt x="9821227" y="533692"/>
                </a:lnTo>
                <a:lnTo>
                  <a:pt x="9821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6D33B406-949B-78FE-FE0A-1F4D6E984C4A}"/>
              </a:ext>
            </a:extLst>
          </p:cNvPr>
          <p:cNvSpPr/>
          <p:nvPr/>
        </p:nvSpPr>
        <p:spPr>
          <a:xfrm>
            <a:off x="435173" y="363600"/>
            <a:ext cx="9821545" cy="6832600"/>
          </a:xfrm>
          <a:custGeom>
            <a:avLst/>
            <a:gdLst/>
            <a:ahLst/>
            <a:cxnLst/>
            <a:rect l="l" t="t" r="r" b="b"/>
            <a:pathLst>
              <a:path w="9821545" h="6832600">
                <a:moveTo>
                  <a:pt x="9818052" y="1705762"/>
                </a:moveTo>
                <a:lnTo>
                  <a:pt x="9821227" y="536841"/>
                </a:lnTo>
                <a:lnTo>
                  <a:pt x="4913795" y="536841"/>
                </a:lnTo>
                <a:lnTo>
                  <a:pt x="4913795" y="0"/>
                </a:lnTo>
                <a:lnTo>
                  <a:pt x="2452128" y="0"/>
                </a:lnTo>
                <a:lnTo>
                  <a:pt x="2452141" y="536816"/>
                </a:lnTo>
                <a:lnTo>
                  <a:pt x="0" y="536816"/>
                </a:lnTo>
                <a:lnTo>
                  <a:pt x="0" y="6832549"/>
                </a:lnTo>
                <a:lnTo>
                  <a:pt x="9818052" y="6832549"/>
                </a:lnTo>
                <a:lnTo>
                  <a:pt x="9818052" y="170576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A8EC1593-E649-3659-DF88-401C44ADE535}"/>
              </a:ext>
            </a:extLst>
          </p:cNvPr>
          <p:cNvSpPr/>
          <p:nvPr/>
        </p:nvSpPr>
        <p:spPr>
          <a:xfrm>
            <a:off x="7770353" y="418502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533692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E4E9D93D-34C3-B2AC-FD0F-401B6E03B0A1}"/>
              </a:ext>
            </a:extLst>
          </p:cNvPr>
          <p:cNvSpPr txBox="1"/>
          <p:nvPr/>
        </p:nvSpPr>
        <p:spPr>
          <a:xfrm>
            <a:off x="2893610" y="487191"/>
            <a:ext cx="24548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 Condensed Condensed"/>
              </a:rPr>
              <a:t>유저 시나리오</a:t>
            </a:r>
            <a:r>
              <a:rPr lang="en-US" altLang="ko-KR" sz="1600" b="1" spc="-1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 Condensed Condensed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 Condensed Condensed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47EDF75B-1455-3EC7-0518-7F582B4B2383}"/>
              </a:ext>
            </a:extLst>
          </p:cNvPr>
          <p:cNvSpPr txBox="1"/>
          <p:nvPr/>
        </p:nvSpPr>
        <p:spPr>
          <a:xfrm>
            <a:off x="439852" y="487191"/>
            <a:ext cx="2433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8F44E6-E170-6301-B010-A8CE0BD81F03}"/>
              </a:ext>
            </a:extLst>
          </p:cNvPr>
          <p:cNvSpPr/>
          <p:nvPr/>
        </p:nvSpPr>
        <p:spPr>
          <a:xfrm>
            <a:off x="796781" y="1266825"/>
            <a:ext cx="9144000" cy="5340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spc="-10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</a:endParaRPr>
          </a:p>
          <a:p>
            <a:pPr algn="ctr"/>
            <a:r>
              <a:rPr lang="ko-KR" altLang="en-US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식단을 관리해야 하는 유저 </a:t>
            </a:r>
            <a:r>
              <a:rPr lang="en-US" altLang="ko-KR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</a:rPr>
              <a:t>B</a:t>
            </a:r>
          </a:p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106930-DE63-6EF1-DBC5-B1BF640F868E}"/>
              </a:ext>
            </a:extLst>
          </p:cNvPr>
          <p:cNvSpPr/>
          <p:nvPr/>
        </p:nvSpPr>
        <p:spPr>
          <a:xfrm>
            <a:off x="796781" y="1952625"/>
            <a:ext cx="914400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6E01-52BC-798B-A5AF-44258F6A785B}"/>
              </a:ext>
            </a:extLst>
          </p:cNvPr>
          <p:cNvSpPr/>
          <p:nvPr/>
        </p:nvSpPr>
        <p:spPr>
          <a:xfrm>
            <a:off x="1612900" y="2169973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04BA20-3363-204F-9102-B8830FBA3C2B}"/>
              </a:ext>
            </a:extLst>
          </p:cNvPr>
          <p:cNvSpPr/>
          <p:nvPr/>
        </p:nvSpPr>
        <p:spPr>
          <a:xfrm>
            <a:off x="5956300" y="2181225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8E5410-94B5-4FE6-56C7-61A44C8B941E}"/>
              </a:ext>
            </a:extLst>
          </p:cNvPr>
          <p:cNvSpPr/>
          <p:nvPr/>
        </p:nvSpPr>
        <p:spPr>
          <a:xfrm>
            <a:off x="1612900" y="4566602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640C04-2641-F09E-9541-9191A54C6D48}"/>
              </a:ext>
            </a:extLst>
          </p:cNvPr>
          <p:cNvSpPr/>
          <p:nvPr/>
        </p:nvSpPr>
        <p:spPr>
          <a:xfrm>
            <a:off x="5956300" y="4566602"/>
            <a:ext cx="3200400" cy="2144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노트북과 의자가 있는 방">
            <a:extLst>
              <a:ext uri="{FF2B5EF4-FFF2-40B4-BE49-F238E27FC236}">
                <a16:creationId xmlns:a16="http://schemas.microsoft.com/office/drawing/2014/main" id="{C3815E7E-B7DD-DB74-8454-7F871FB97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7" r="9810"/>
          <a:stretch/>
        </p:blipFill>
        <p:spPr>
          <a:xfrm>
            <a:off x="1513527" y="2181225"/>
            <a:ext cx="3299774" cy="1479169"/>
          </a:xfrm>
          <a:prstGeom prst="rect">
            <a:avLst/>
          </a:prstGeom>
        </p:spPr>
      </p:pic>
      <p:pic>
        <p:nvPicPr>
          <p:cNvPr id="25" name="그래픽 24" descr="스웨터를 입은 남자">
            <a:extLst>
              <a:ext uri="{FF2B5EF4-FFF2-40B4-BE49-F238E27FC236}">
                <a16:creationId xmlns:a16="http://schemas.microsoft.com/office/drawing/2014/main" id="{11D5535A-5E8E-ABDD-2594-31A513EB7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2806" y="2181225"/>
            <a:ext cx="1069663" cy="1804988"/>
          </a:xfrm>
          <a:prstGeom prst="rect">
            <a:avLst/>
          </a:prstGeom>
        </p:spPr>
      </p:pic>
      <p:pic>
        <p:nvPicPr>
          <p:cNvPr id="29" name="그래픽 28" descr="별과 행성이 있는 우주">
            <a:extLst>
              <a:ext uri="{FF2B5EF4-FFF2-40B4-BE49-F238E27FC236}">
                <a16:creationId xmlns:a16="http://schemas.microsoft.com/office/drawing/2014/main" id="{2AE31361-9A7C-EE81-E221-717FE947FF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8624" y="2327999"/>
            <a:ext cx="3107382" cy="1828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9BE104-D75D-533F-AB06-36128704EB8D}"/>
              </a:ext>
            </a:extLst>
          </p:cNvPr>
          <p:cNvSpPr/>
          <p:nvPr/>
        </p:nvSpPr>
        <p:spPr>
          <a:xfrm>
            <a:off x="3441700" y="2404199"/>
            <a:ext cx="1131472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씨는 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식단 관리의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필요성을 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느낀다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.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2C81E6-E454-F784-766B-042B46B08ACE}"/>
              </a:ext>
            </a:extLst>
          </p:cNvPr>
          <p:cNvSpPr/>
          <p:nvPr/>
        </p:nvSpPr>
        <p:spPr>
          <a:xfrm>
            <a:off x="6183990" y="2353351"/>
            <a:ext cx="2816604" cy="1224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하지만 잦은 야근으로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집에 돌아가서 식사를 할 때는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배달 음식 위주로 먹어야 하는 상황</a:t>
            </a:r>
            <a:endParaRPr lang="ko-KR" altLang="en-US" sz="1400" dirty="0"/>
          </a:p>
        </p:txBody>
      </p:sp>
      <p:pic>
        <p:nvPicPr>
          <p:cNvPr id="21" name="그래픽 20" descr="디지털 알람 시계">
            <a:extLst>
              <a:ext uri="{FF2B5EF4-FFF2-40B4-BE49-F238E27FC236}">
                <a16:creationId xmlns:a16="http://schemas.microsoft.com/office/drawing/2014/main" id="{ED9EF36D-48DA-FC21-DCBF-74580E915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9291" y="3647840"/>
            <a:ext cx="1234417" cy="54946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F80677-F85C-6705-2B29-9E8DC1D7BA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44" t="13728" r="12922" b="22796"/>
          <a:stretch/>
        </p:blipFill>
        <p:spPr>
          <a:xfrm rot="575868">
            <a:off x="3475719" y="4902531"/>
            <a:ext cx="1143295" cy="15132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6318DC-93B6-0928-B839-5D0E6B6ED526}"/>
              </a:ext>
            </a:extLst>
          </p:cNvPr>
          <p:cNvSpPr/>
          <p:nvPr/>
        </p:nvSpPr>
        <p:spPr>
          <a:xfrm>
            <a:off x="1765300" y="4725826"/>
            <a:ext cx="17526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그냥 눈에 보이는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메뉴로 주문하곤</a:t>
            </a: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했지만 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추천 기능이 생긴</a:t>
            </a: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후에는 당일 소모한 칼로리를 인식하고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적절한 음식을 주문한다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.</a:t>
            </a:r>
          </a:p>
        </p:txBody>
      </p:sp>
      <p:pic>
        <p:nvPicPr>
          <p:cNvPr id="40" name="그래픽 39" descr="빌딩과 고층 빌딩이 있는 도시">
            <a:extLst>
              <a:ext uri="{FF2B5EF4-FFF2-40B4-BE49-F238E27FC236}">
                <a16:creationId xmlns:a16="http://schemas.microsoft.com/office/drawing/2014/main" id="{AC14E01B-E527-D627-29A5-18EA3FE04B1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3141" r="21881"/>
          <a:stretch/>
        </p:blipFill>
        <p:spPr>
          <a:xfrm>
            <a:off x="6040945" y="4247128"/>
            <a:ext cx="3071876" cy="2539847"/>
          </a:xfrm>
          <a:prstGeom prst="rect">
            <a:avLst/>
          </a:prstGeom>
        </p:spPr>
      </p:pic>
      <p:pic>
        <p:nvPicPr>
          <p:cNvPr id="33" name="그래픽 32" descr="턱시도를 입은 남성">
            <a:extLst>
              <a:ext uri="{FF2B5EF4-FFF2-40B4-BE49-F238E27FC236}">
                <a16:creationId xmlns:a16="http://schemas.microsoft.com/office/drawing/2014/main" id="{C65656B4-9CDF-E16C-CA65-39C255EB49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37500" y="4817810"/>
            <a:ext cx="684339" cy="18288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C669D8-814F-0403-04D8-7EFFBFA25F8F}"/>
              </a:ext>
            </a:extLst>
          </p:cNvPr>
          <p:cNvSpPr/>
          <p:nvPr/>
        </p:nvSpPr>
        <p:spPr>
          <a:xfrm>
            <a:off x="6184346" y="4720796"/>
            <a:ext cx="1484502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식단 관리에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성공한 </a:t>
            </a:r>
            <a:r>
              <a:rPr lang="en-US" altLang="ko-KR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B</a:t>
            </a:r>
            <a:r>
              <a:rPr lang="ko-KR" altLang="en-US" sz="14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씨</a:t>
            </a:r>
            <a:endParaRPr lang="en-US" altLang="ko-KR" sz="14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3313-F573-BBB4-C46F-AE5771BD3760}"/>
              </a:ext>
            </a:extLst>
          </p:cNvPr>
          <p:cNvSpPr txBox="1"/>
          <p:nvPr/>
        </p:nvSpPr>
        <p:spPr>
          <a:xfrm>
            <a:off x="1151867" y="240419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071CF-AEF4-D349-5421-CD9B3A22A0DD}"/>
              </a:ext>
            </a:extLst>
          </p:cNvPr>
          <p:cNvSpPr txBox="1"/>
          <p:nvPr/>
        </p:nvSpPr>
        <p:spPr>
          <a:xfrm>
            <a:off x="5512212" y="240419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9E29E-EAB4-216D-302C-5EF0B25B8C28}"/>
              </a:ext>
            </a:extLst>
          </p:cNvPr>
          <p:cNvSpPr txBox="1"/>
          <p:nvPr/>
        </p:nvSpPr>
        <p:spPr>
          <a:xfrm>
            <a:off x="1148120" y="472079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0B8E8-5971-53E2-FD14-5D1AE4775548}"/>
              </a:ext>
            </a:extLst>
          </p:cNvPr>
          <p:cNvSpPr txBox="1"/>
          <p:nvPr/>
        </p:nvSpPr>
        <p:spPr>
          <a:xfrm>
            <a:off x="5427123" y="470191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7">
            <a:extLst>
              <a:ext uri="{FF2B5EF4-FFF2-40B4-BE49-F238E27FC236}">
                <a16:creationId xmlns:a16="http://schemas.microsoft.com/office/drawing/2014/main" id="{1430661F-4ED8-BF94-FA19-1F006BD9DC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19</a:t>
            </a:fld>
            <a:endParaRPr lang="en-US" altLang="ko-Kore-KR" dirty="0">
              <a:ea typeface="Open Sans" pitchFamily="2" charset="0"/>
            </a:endParaRPr>
          </a:p>
        </p:txBody>
      </p:sp>
      <p:pic>
        <p:nvPicPr>
          <p:cNvPr id="3" name="그래픽 2" descr="걷기 윤곽선">
            <a:extLst>
              <a:ext uri="{FF2B5EF4-FFF2-40B4-BE49-F238E27FC236}">
                <a16:creationId xmlns:a16="http://schemas.microsoft.com/office/drawing/2014/main" id="{7DEF2FD8-37C5-4936-D14E-5473A8C0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007" y="1752987"/>
            <a:ext cx="914400" cy="914400"/>
          </a:xfrm>
          <a:prstGeom prst="rect">
            <a:avLst/>
          </a:prstGeom>
        </p:spPr>
      </p:pic>
      <p:pic>
        <p:nvPicPr>
          <p:cNvPr id="5" name="그래픽 4" descr="실행 단색으로 채워진">
            <a:extLst>
              <a:ext uri="{FF2B5EF4-FFF2-40B4-BE49-F238E27FC236}">
                <a16:creationId xmlns:a16="http://schemas.microsoft.com/office/drawing/2014/main" id="{46FC5950-392F-76AE-DF55-FAB092633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1807" y="1752987"/>
            <a:ext cx="914400" cy="914400"/>
          </a:xfrm>
          <a:prstGeom prst="rect">
            <a:avLst/>
          </a:prstGeom>
        </p:spPr>
      </p:pic>
      <p:pic>
        <p:nvPicPr>
          <p:cNvPr id="8" name="그래픽 7" descr="구두 발자국 단색으로 채워진">
            <a:extLst>
              <a:ext uri="{FF2B5EF4-FFF2-40B4-BE49-F238E27FC236}">
                <a16:creationId xmlns:a16="http://schemas.microsoft.com/office/drawing/2014/main" id="{28569CFF-796C-D423-F1CB-8E053B8A6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2029" y="2324487"/>
            <a:ext cx="457200" cy="457200"/>
          </a:xfrm>
          <a:prstGeom prst="rect">
            <a:avLst/>
          </a:prstGeom>
        </p:spPr>
      </p:pic>
      <p:pic>
        <p:nvPicPr>
          <p:cNvPr id="10" name="그래픽 9" descr="구두 발자국 윤곽선">
            <a:extLst>
              <a:ext uri="{FF2B5EF4-FFF2-40B4-BE49-F238E27FC236}">
                <a16:creationId xmlns:a16="http://schemas.microsoft.com/office/drawing/2014/main" id="{0DA7BB12-5648-36C6-8A5C-7AAEB44FB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4307" y="2367387"/>
            <a:ext cx="482600" cy="482600"/>
          </a:xfrm>
          <a:prstGeom prst="rect">
            <a:avLst/>
          </a:prstGeom>
        </p:spPr>
      </p:pic>
      <p:sp>
        <p:nvSpPr>
          <p:cNvPr id="11" name="object 55">
            <a:extLst>
              <a:ext uri="{FF2B5EF4-FFF2-40B4-BE49-F238E27FC236}">
                <a16:creationId xmlns:a16="http://schemas.microsoft.com/office/drawing/2014/main" id="{BE2C76E0-DF07-7BBF-05CE-849F3B758924}"/>
              </a:ext>
            </a:extLst>
          </p:cNvPr>
          <p:cNvSpPr txBox="1"/>
          <p:nvPr/>
        </p:nvSpPr>
        <p:spPr>
          <a:xfrm>
            <a:off x="94898" y="2951512"/>
            <a:ext cx="4964289" cy="3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사람의 행동 활동 유형을 센서를 통해 측정</a:t>
            </a:r>
          </a:p>
        </p:txBody>
      </p:sp>
      <p:sp>
        <p:nvSpPr>
          <p:cNvPr id="12" name="object 55">
            <a:extLst>
              <a:ext uri="{FF2B5EF4-FFF2-40B4-BE49-F238E27FC236}">
                <a16:creationId xmlns:a16="http://schemas.microsoft.com/office/drawing/2014/main" id="{1DB91DB9-0E09-E342-21F4-6FF8160F9E3F}"/>
              </a:ext>
            </a:extLst>
          </p:cNvPr>
          <p:cNvSpPr txBox="1"/>
          <p:nvPr/>
        </p:nvSpPr>
        <p:spPr>
          <a:xfrm>
            <a:off x="3387725" y="6387756"/>
            <a:ext cx="3959875" cy="3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2. MET</a:t>
            </a:r>
            <a:r>
              <a:rPr lang="ko-KR" altLang="en-US" sz="20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를 이용해 활동 칼로리 계산</a:t>
            </a:r>
          </a:p>
        </p:txBody>
      </p:sp>
      <p:sp>
        <p:nvSpPr>
          <p:cNvPr id="13" name="object 55">
            <a:extLst>
              <a:ext uri="{FF2B5EF4-FFF2-40B4-BE49-F238E27FC236}">
                <a16:creationId xmlns:a16="http://schemas.microsoft.com/office/drawing/2014/main" id="{261D8950-B4DB-68E8-882D-FF53F9E149DF}"/>
              </a:ext>
            </a:extLst>
          </p:cNvPr>
          <p:cNvSpPr txBox="1"/>
          <p:nvPr/>
        </p:nvSpPr>
        <p:spPr>
          <a:xfrm>
            <a:off x="5575005" y="3049379"/>
            <a:ext cx="480089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사용자는 활동 칼로리에 따른 체중 목표 설정 후 </a:t>
            </a:r>
            <a:endParaRPr lang="en-US" altLang="ko-KR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즉시 배달 가능</a:t>
            </a:r>
            <a:endParaRPr lang="en-US" altLang="ko-KR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7ED4D9-99E9-9786-CF4F-B9171E92C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0300" y="1081125"/>
            <a:ext cx="1116628" cy="1785900"/>
          </a:xfrm>
          <a:prstGeom prst="rect">
            <a:avLst/>
          </a:prstGeom>
        </p:spPr>
      </p:pic>
      <p:sp>
        <p:nvSpPr>
          <p:cNvPr id="20" name="object 55">
            <a:extLst>
              <a:ext uri="{FF2B5EF4-FFF2-40B4-BE49-F238E27FC236}">
                <a16:creationId xmlns:a16="http://schemas.microsoft.com/office/drawing/2014/main" id="{306B9754-D554-0A54-9B23-F563401850FF}"/>
              </a:ext>
            </a:extLst>
          </p:cNvPr>
          <p:cNvSpPr txBox="1"/>
          <p:nvPr/>
        </p:nvSpPr>
        <p:spPr>
          <a:xfrm>
            <a:off x="3157419" y="4925354"/>
            <a:ext cx="4648200" cy="1272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en-US" altLang="ko-KR" sz="40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M</a:t>
            </a: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etabolic </a:t>
            </a:r>
            <a:r>
              <a:rPr lang="en-US" altLang="ko-KR" sz="4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E</a:t>
            </a: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quivalent of </a:t>
            </a:r>
            <a:r>
              <a:rPr lang="en-US" altLang="ko-KR" sz="48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T</a:t>
            </a: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ask</a:t>
            </a: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신진 대사 해당치</a:t>
            </a:r>
            <a:r>
              <a:rPr lang="en-US" altLang="ko-KR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)</a:t>
            </a:r>
            <a:endParaRPr lang="ko-KR" altLang="en-US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B704E951-205D-3456-649E-B874776F7DC6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Summary</a:t>
            </a:r>
          </a:p>
        </p:txBody>
      </p:sp>
      <p:sp>
        <p:nvSpPr>
          <p:cNvPr id="46" name="화살표: 오른쪽으로 구부러짐 45">
            <a:extLst>
              <a:ext uri="{FF2B5EF4-FFF2-40B4-BE49-F238E27FC236}">
                <a16:creationId xmlns:a16="http://schemas.microsoft.com/office/drawing/2014/main" id="{6996BEDF-B549-236C-B580-E3FC8D3B92C5}"/>
              </a:ext>
            </a:extLst>
          </p:cNvPr>
          <p:cNvSpPr/>
          <p:nvPr/>
        </p:nvSpPr>
        <p:spPr>
          <a:xfrm rot="19455152">
            <a:off x="2099079" y="3773695"/>
            <a:ext cx="609600" cy="1558494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화살표: 오른쪽으로 구부러짐 47">
            <a:extLst>
              <a:ext uri="{FF2B5EF4-FFF2-40B4-BE49-F238E27FC236}">
                <a16:creationId xmlns:a16="http://schemas.microsoft.com/office/drawing/2014/main" id="{E5F936AF-8731-8346-7ADE-328AB363459E}"/>
              </a:ext>
            </a:extLst>
          </p:cNvPr>
          <p:cNvSpPr/>
          <p:nvPr/>
        </p:nvSpPr>
        <p:spPr>
          <a:xfrm rot="12600000">
            <a:off x="8032629" y="3741498"/>
            <a:ext cx="609600" cy="1558494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">
            <a:extLst>
              <a:ext uri="{FF2B5EF4-FFF2-40B4-BE49-F238E27FC236}">
                <a16:creationId xmlns:a16="http://schemas.microsoft.com/office/drawing/2014/main" id="{20A99BDE-DD5F-70DD-4F62-66C5C05971DD}"/>
              </a:ext>
            </a:extLst>
          </p:cNvPr>
          <p:cNvSpPr/>
          <p:nvPr/>
        </p:nvSpPr>
        <p:spPr>
          <a:xfrm>
            <a:off x="1448385" y="5337009"/>
            <a:ext cx="7795259" cy="2223135"/>
          </a:xfrm>
          <a:custGeom>
            <a:avLst/>
            <a:gdLst/>
            <a:ahLst/>
            <a:cxnLst/>
            <a:rect l="l" t="t" r="r" b="b"/>
            <a:pathLst>
              <a:path w="7795259" h="2223134">
                <a:moveTo>
                  <a:pt x="3897614" y="0"/>
                </a:moveTo>
                <a:lnTo>
                  <a:pt x="3849283" y="252"/>
                </a:lnTo>
                <a:lnTo>
                  <a:pt x="3801072" y="1009"/>
                </a:lnTo>
                <a:lnTo>
                  <a:pt x="3752984" y="2266"/>
                </a:lnTo>
                <a:lnTo>
                  <a:pt x="3705023" y="4022"/>
                </a:lnTo>
                <a:lnTo>
                  <a:pt x="3657189" y="6275"/>
                </a:lnTo>
                <a:lnTo>
                  <a:pt x="3609487" y="9021"/>
                </a:lnTo>
                <a:lnTo>
                  <a:pt x="3561917" y="12258"/>
                </a:lnTo>
                <a:lnTo>
                  <a:pt x="3514483" y="15984"/>
                </a:lnTo>
                <a:lnTo>
                  <a:pt x="3467188" y="20196"/>
                </a:lnTo>
                <a:lnTo>
                  <a:pt x="3420033" y="24892"/>
                </a:lnTo>
                <a:lnTo>
                  <a:pt x="3373022" y="30068"/>
                </a:lnTo>
                <a:lnTo>
                  <a:pt x="3326156" y="35724"/>
                </a:lnTo>
                <a:lnTo>
                  <a:pt x="3279438" y="41855"/>
                </a:lnTo>
                <a:lnTo>
                  <a:pt x="3232872" y="48461"/>
                </a:lnTo>
                <a:lnTo>
                  <a:pt x="3186458" y="55537"/>
                </a:lnTo>
                <a:lnTo>
                  <a:pt x="3140201" y="63082"/>
                </a:lnTo>
                <a:lnTo>
                  <a:pt x="3094101" y="71093"/>
                </a:lnTo>
                <a:lnTo>
                  <a:pt x="3048162" y="79568"/>
                </a:lnTo>
                <a:lnTo>
                  <a:pt x="3002387" y="88504"/>
                </a:lnTo>
                <a:lnTo>
                  <a:pt x="2956778" y="97899"/>
                </a:lnTo>
                <a:lnTo>
                  <a:pt x="2911336" y="107749"/>
                </a:lnTo>
                <a:lnTo>
                  <a:pt x="2866066" y="118054"/>
                </a:lnTo>
                <a:lnTo>
                  <a:pt x="2820969" y="128809"/>
                </a:lnTo>
                <a:lnTo>
                  <a:pt x="2776047" y="140013"/>
                </a:lnTo>
                <a:lnTo>
                  <a:pt x="2731304" y="151663"/>
                </a:lnTo>
                <a:lnTo>
                  <a:pt x="2686742" y="163757"/>
                </a:lnTo>
                <a:lnTo>
                  <a:pt x="2642363" y="176292"/>
                </a:lnTo>
                <a:lnTo>
                  <a:pt x="2598169" y="189266"/>
                </a:lnTo>
                <a:lnTo>
                  <a:pt x="2554164" y="202675"/>
                </a:lnTo>
                <a:lnTo>
                  <a:pt x="2510350" y="216518"/>
                </a:lnTo>
                <a:lnTo>
                  <a:pt x="2466729" y="230793"/>
                </a:lnTo>
                <a:lnTo>
                  <a:pt x="2423305" y="245495"/>
                </a:lnTo>
                <a:lnTo>
                  <a:pt x="2380078" y="260624"/>
                </a:lnTo>
                <a:lnTo>
                  <a:pt x="2337052" y="276177"/>
                </a:lnTo>
                <a:lnTo>
                  <a:pt x="2294229" y="292150"/>
                </a:lnTo>
                <a:lnTo>
                  <a:pt x="2251613" y="308543"/>
                </a:lnTo>
                <a:lnTo>
                  <a:pt x="2209204" y="325351"/>
                </a:lnTo>
                <a:lnTo>
                  <a:pt x="2167007" y="342573"/>
                </a:lnTo>
                <a:lnTo>
                  <a:pt x="2125023" y="360205"/>
                </a:lnTo>
                <a:lnTo>
                  <a:pt x="2083254" y="378247"/>
                </a:lnTo>
                <a:lnTo>
                  <a:pt x="2041704" y="396694"/>
                </a:lnTo>
                <a:lnTo>
                  <a:pt x="2000375" y="415545"/>
                </a:lnTo>
                <a:lnTo>
                  <a:pt x="1959269" y="434798"/>
                </a:lnTo>
                <a:lnTo>
                  <a:pt x="1918389" y="454448"/>
                </a:lnTo>
                <a:lnTo>
                  <a:pt x="1877738" y="474495"/>
                </a:lnTo>
                <a:lnTo>
                  <a:pt x="1837317" y="494935"/>
                </a:lnTo>
                <a:lnTo>
                  <a:pt x="1797129" y="515766"/>
                </a:lnTo>
                <a:lnTo>
                  <a:pt x="1757178" y="536986"/>
                </a:lnTo>
                <a:lnTo>
                  <a:pt x="1717465" y="558592"/>
                </a:lnTo>
                <a:lnTo>
                  <a:pt x="1677992" y="580582"/>
                </a:lnTo>
                <a:lnTo>
                  <a:pt x="1638763" y="602952"/>
                </a:lnTo>
                <a:lnTo>
                  <a:pt x="1599780" y="625701"/>
                </a:lnTo>
                <a:lnTo>
                  <a:pt x="1561046" y="648826"/>
                </a:lnTo>
                <a:lnTo>
                  <a:pt x="1522562" y="672324"/>
                </a:lnTo>
                <a:lnTo>
                  <a:pt x="1484331" y="696194"/>
                </a:lnTo>
                <a:lnTo>
                  <a:pt x="1446357" y="720432"/>
                </a:lnTo>
                <a:lnTo>
                  <a:pt x="1408641" y="745036"/>
                </a:lnTo>
                <a:lnTo>
                  <a:pt x="1371185" y="770004"/>
                </a:lnTo>
                <a:lnTo>
                  <a:pt x="1333993" y="795332"/>
                </a:lnTo>
                <a:lnTo>
                  <a:pt x="1297067" y="821019"/>
                </a:lnTo>
                <a:lnTo>
                  <a:pt x="1260410" y="847062"/>
                </a:lnTo>
                <a:lnTo>
                  <a:pt x="1224023" y="873459"/>
                </a:lnTo>
                <a:lnTo>
                  <a:pt x="1187910" y="900206"/>
                </a:lnTo>
                <a:lnTo>
                  <a:pt x="1152072" y="927302"/>
                </a:lnTo>
                <a:lnTo>
                  <a:pt x="1116513" y="954744"/>
                </a:lnTo>
                <a:lnTo>
                  <a:pt x="1081235" y="982530"/>
                </a:lnTo>
                <a:lnTo>
                  <a:pt x="1046241" y="1010656"/>
                </a:lnTo>
                <a:lnTo>
                  <a:pt x="1011532" y="1039121"/>
                </a:lnTo>
                <a:lnTo>
                  <a:pt x="977112" y="1067922"/>
                </a:lnTo>
                <a:lnTo>
                  <a:pt x="942982" y="1097057"/>
                </a:lnTo>
                <a:lnTo>
                  <a:pt x="909146" y="1126522"/>
                </a:lnTo>
                <a:lnTo>
                  <a:pt x="875606" y="1156316"/>
                </a:lnTo>
                <a:lnTo>
                  <a:pt x="842365" y="1186436"/>
                </a:lnTo>
                <a:lnTo>
                  <a:pt x="809424" y="1216879"/>
                </a:lnTo>
                <a:lnTo>
                  <a:pt x="776787" y="1247643"/>
                </a:lnTo>
                <a:lnTo>
                  <a:pt x="744456" y="1278726"/>
                </a:lnTo>
                <a:lnTo>
                  <a:pt x="712433" y="1310124"/>
                </a:lnTo>
                <a:lnTo>
                  <a:pt x="680721" y="1341836"/>
                </a:lnTo>
                <a:lnTo>
                  <a:pt x="649322" y="1373859"/>
                </a:lnTo>
                <a:lnTo>
                  <a:pt x="618240" y="1406191"/>
                </a:lnTo>
                <a:lnTo>
                  <a:pt x="587476" y="1438828"/>
                </a:lnTo>
                <a:lnTo>
                  <a:pt x="557033" y="1471769"/>
                </a:lnTo>
                <a:lnTo>
                  <a:pt x="526913" y="1505011"/>
                </a:lnTo>
                <a:lnTo>
                  <a:pt x="497120" y="1538551"/>
                </a:lnTo>
                <a:lnTo>
                  <a:pt x="467654" y="1572387"/>
                </a:lnTo>
                <a:lnTo>
                  <a:pt x="438520" y="1606517"/>
                </a:lnTo>
                <a:lnTo>
                  <a:pt x="409720" y="1640937"/>
                </a:lnTo>
                <a:lnTo>
                  <a:pt x="381255" y="1675646"/>
                </a:lnTo>
                <a:lnTo>
                  <a:pt x="353129" y="1710641"/>
                </a:lnTo>
                <a:lnTo>
                  <a:pt x="325343" y="1745919"/>
                </a:lnTo>
                <a:lnTo>
                  <a:pt x="297902" y="1781478"/>
                </a:lnTo>
                <a:lnTo>
                  <a:pt x="270806" y="1817315"/>
                </a:lnTo>
                <a:lnTo>
                  <a:pt x="244058" y="1853429"/>
                </a:lnTo>
                <a:lnTo>
                  <a:pt x="217662" y="1889816"/>
                </a:lnTo>
                <a:lnTo>
                  <a:pt x="191619" y="1926473"/>
                </a:lnTo>
                <a:lnTo>
                  <a:pt x="165932" y="1963399"/>
                </a:lnTo>
                <a:lnTo>
                  <a:pt x="140604" y="2000591"/>
                </a:lnTo>
                <a:lnTo>
                  <a:pt x="115637" y="2038047"/>
                </a:lnTo>
                <a:lnTo>
                  <a:pt x="91033" y="2075763"/>
                </a:lnTo>
                <a:lnTo>
                  <a:pt x="66795" y="2113738"/>
                </a:lnTo>
                <a:lnTo>
                  <a:pt x="42926" y="2151968"/>
                </a:lnTo>
                <a:lnTo>
                  <a:pt x="19428" y="2190452"/>
                </a:lnTo>
                <a:lnTo>
                  <a:pt x="0" y="2222995"/>
                </a:lnTo>
                <a:lnTo>
                  <a:pt x="7795229" y="2222995"/>
                </a:lnTo>
                <a:lnTo>
                  <a:pt x="7752302" y="2151968"/>
                </a:lnTo>
                <a:lnTo>
                  <a:pt x="7728433" y="2113738"/>
                </a:lnTo>
                <a:lnTo>
                  <a:pt x="7704195" y="2075763"/>
                </a:lnTo>
                <a:lnTo>
                  <a:pt x="7679591" y="2038047"/>
                </a:lnTo>
                <a:lnTo>
                  <a:pt x="7654624" y="2000591"/>
                </a:lnTo>
                <a:lnTo>
                  <a:pt x="7629296" y="1963399"/>
                </a:lnTo>
                <a:lnTo>
                  <a:pt x="7603609" y="1926473"/>
                </a:lnTo>
                <a:lnTo>
                  <a:pt x="7577566" y="1889816"/>
                </a:lnTo>
                <a:lnTo>
                  <a:pt x="7551170" y="1853429"/>
                </a:lnTo>
                <a:lnTo>
                  <a:pt x="7524422" y="1817315"/>
                </a:lnTo>
                <a:lnTo>
                  <a:pt x="7497327" y="1781478"/>
                </a:lnTo>
                <a:lnTo>
                  <a:pt x="7469885" y="1745919"/>
                </a:lnTo>
                <a:lnTo>
                  <a:pt x="7442099" y="1710641"/>
                </a:lnTo>
                <a:lnTo>
                  <a:pt x="7413973" y="1675646"/>
                </a:lnTo>
                <a:lnTo>
                  <a:pt x="7385508" y="1640937"/>
                </a:lnTo>
                <a:lnTo>
                  <a:pt x="7356708" y="1606517"/>
                </a:lnTo>
                <a:lnTo>
                  <a:pt x="7327574" y="1572387"/>
                </a:lnTo>
                <a:lnTo>
                  <a:pt x="7298108" y="1538551"/>
                </a:lnTo>
                <a:lnTo>
                  <a:pt x="7268315" y="1505011"/>
                </a:lnTo>
                <a:lnTo>
                  <a:pt x="7238195" y="1471769"/>
                </a:lnTo>
                <a:lnTo>
                  <a:pt x="7207752" y="1438828"/>
                </a:lnTo>
                <a:lnTo>
                  <a:pt x="7176988" y="1406191"/>
                </a:lnTo>
                <a:lnTo>
                  <a:pt x="7145906" y="1373859"/>
                </a:lnTo>
                <a:lnTo>
                  <a:pt x="7114507" y="1341836"/>
                </a:lnTo>
                <a:lnTo>
                  <a:pt x="7082795" y="1310124"/>
                </a:lnTo>
                <a:lnTo>
                  <a:pt x="7050772" y="1278726"/>
                </a:lnTo>
                <a:lnTo>
                  <a:pt x="7018441" y="1247643"/>
                </a:lnTo>
                <a:lnTo>
                  <a:pt x="6985804" y="1216879"/>
                </a:lnTo>
                <a:lnTo>
                  <a:pt x="6952863" y="1186436"/>
                </a:lnTo>
                <a:lnTo>
                  <a:pt x="6919622" y="1156316"/>
                </a:lnTo>
                <a:lnTo>
                  <a:pt x="6886082" y="1126522"/>
                </a:lnTo>
                <a:lnTo>
                  <a:pt x="6852246" y="1097057"/>
                </a:lnTo>
                <a:lnTo>
                  <a:pt x="6818116" y="1067922"/>
                </a:lnTo>
                <a:lnTo>
                  <a:pt x="6783696" y="1039121"/>
                </a:lnTo>
                <a:lnTo>
                  <a:pt x="6748987" y="1010656"/>
                </a:lnTo>
                <a:lnTo>
                  <a:pt x="6713993" y="982530"/>
                </a:lnTo>
                <a:lnTo>
                  <a:pt x="6678715" y="954744"/>
                </a:lnTo>
                <a:lnTo>
                  <a:pt x="6643156" y="927302"/>
                </a:lnTo>
                <a:lnTo>
                  <a:pt x="6607318" y="900206"/>
                </a:lnTo>
                <a:lnTo>
                  <a:pt x="6571205" y="873459"/>
                </a:lnTo>
                <a:lnTo>
                  <a:pt x="6534818" y="847062"/>
                </a:lnTo>
                <a:lnTo>
                  <a:pt x="6498161" y="821019"/>
                </a:lnTo>
                <a:lnTo>
                  <a:pt x="6461235" y="795332"/>
                </a:lnTo>
                <a:lnTo>
                  <a:pt x="6424043" y="770004"/>
                </a:lnTo>
                <a:lnTo>
                  <a:pt x="6386588" y="745036"/>
                </a:lnTo>
                <a:lnTo>
                  <a:pt x="6348871" y="720432"/>
                </a:lnTo>
                <a:lnTo>
                  <a:pt x="6310897" y="696194"/>
                </a:lnTo>
                <a:lnTo>
                  <a:pt x="6272666" y="672324"/>
                </a:lnTo>
                <a:lnTo>
                  <a:pt x="6234182" y="648826"/>
                </a:lnTo>
                <a:lnTo>
                  <a:pt x="6195448" y="625701"/>
                </a:lnTo>
                <a:lnTo>
                  <a:pt x="6156465" y="602952"/>
                </a:lnTo>
                <a:lnTo>
                  <a:pt x="6117236" y="580582"/>
                </a:lnTo>
                <a:lnTo>
                  <a:pt x="6077763" y="558592"/>
                </a:lnTo>
                <a:lnTo>
                  <a:pt x="6038050" y="536986"/>
                </a:lnTo>
                <a:lnTo>
                  <a:pt x="5998099" y="515766"/>
                </a:lnTo>
                <a:lnTo>
                  <a:pt x="5957911" y="494935"/>
                </a:lnTo>
                <a:lnTo>
                  <a:pt x="5917490" y="474495"/>
                </a:lnTo>
                <a:lnTo>
                  <a:pt x="5876839" y="454448"/>
                </a:lnTo>
                <a:lnTo>
                  <a:pt x="5835959" y="434798"/>
                </a:lnTo>
                <a:lnTo>
                  <a:pt x="5794853" y="415545"/>
                </a:lnTo>
                <a:lnTo>
                  <a:pt x="5753524" y="396694"/>
                </a:lnTo>
                <a:lnTo>
                  <a:pt x="5711974" y="378247"/>
                </a:lnTo>
                <a:lnTo>
                  <a:pt x="5670205" y="360205"/>
                </a:lnTo>
                <a:lnTo>
                  <a:pt x="5628221" y="342573"/>
                </a:lnTo>
                <a:lnTo>
                  <a:pt x="5586024" y="325351"/>
                </a:lnTo>
                <a:lnTo>
                  <a:pt x="5543615" y="308543"/>
                </a:lnTo>
                <a:lnTo>
                  <a:pt x="5500999" y="292150"/>
                </a:lnTo>
                <a:lnTo>
                  <a:pt x="5458176" y="276177"/>
                </a:lnTo>
                <a:lnTo>
                  <a:pt x="5415150" y="260624"/>
                </a:lnTo>
                <a:lnTo>
                  <a:pt x="5371924" y="245495"/>
                </a:lnTo>
                <a:lnTo>
                  <a:pt x="5328499" y="230793"/>
                </a:lnTo>
                <a:lnTo>
                  <a:pt x="5284878" y="216518"/>
                </a:lnTo>
                <a:lnTo>
                  <a:pt x="5241064" y="202675"/>
                </a:lnTo>
                <a:lnTo>
                  <a:pt x="5197059" y="189266"/>
                </a:lnTo>
                <a:lnTo>
                  <a:pt x="5152865" y="176292"/>
                </a:lnTo>
                <a:lnTo>
                  <a:pt x="5108486" y="163757"/>
                </a:lnTo>
                <a:lnTo>
                  <a:pt x="5063924" y="151663"/>
                </a:lnTo>
                <a:lnTo>
                  <a:pt x="5019181" y="140013"/>
                </a:lnTo>
                <a:lnTo>
                  <a:pt x="4974260" y="128809"/>
                </a:lnTo>
                <a:lnTo>
                  <a:pt x="4929162" y="118054"/>
                </a:lnTo>
                <a:lnTo>
                  <a:pt x="4883892" y="107749"/>
                </a:lnTo>
                <a:lnTo>
                  <a:pt x="4838450" y="97899"/>
                </a:lnTo>
                <a:lnTo>
                  <a:pt x="4792841" y="88504"/>
                </a:lnTo>
                <a:lnTo>
                  <a:pt x="4747066" y="79568"/>
                </a:lnTo>
                <a:lnTo>
                  <a:pt x="4701127" y="71093"/>
                </a:lnTo>
                <a:lnTo>
                  <a:pt x="4655027" y="63082"/>
                </a:lnTo>
                <a:lnTo>
                  <a:pt x="4608770" y="55537"/>
                </a:lnTo>
                <a:lnTo>
                  <a:pt x="4562356" y="48461"/>
                </a:lnTo>
                <a:lnTo>
                  <a:pt x="4515790" y="41855"/>
                </a:lnTo>
                <a:lnTo>
                  <a:pt x="4469072" y="35724"/>
                </a:lnTo>
                <a:lnTo>
                  <a:pt x="4422206" y="30068"/>
                </a:lnTo>
                <a:lnTo>
                  <a:pt x="4375195" y="24892"/>
                </a:lnTo>
                <a:lnTo>
                  <a:pt x="4328040" y="20196"/>
                </a:lnTo>
                <a:lnTo>
                  <a:pt x="4280745" y="15984"/>
                </a:lnTo>
                <a:lnTo>
                  <a:pt x="4233311" y="12258"/>
                </a:lnTo>
                <a:lnTo>
                  <a:pt x="4185741" y="9021"/>
                </a:lnTo>
                <a:lnTo>
                  <a:pt x="4138039" y="6275"/>
                </a:lnTo>
                <a:lnTo>
                  <a:pt x="4090205" y="4022"/>
                </a:lnTo>
                <a:lnTo>
                  <a:pt x="4042244" y="2266"/>
                </a:lnTo>
                <a:lnTo>
                  <a:pt x="3994156" y="1009"/>
                </a:lnTo>
                <a:lnTo>
                  <a:pt x="3945945" y="252"/>
                </a:lnTo>
                <a:lnTo>
                  <a:pt x="389761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2BD34165-717E-65C8-5AD8-CA9E6E027CC2}"/>
              </a:ext>
            </a:extLst>
          </p:cNvPr>
          <p:cNvSpPr/>
          <p:nvPr/>
        </p:nvSpPr>
        <p:spPr>
          <a:xfrm>
            <a:off x="2643917" y="6131558"/>
            <a:ext cx="5404485" cy="1428750"/>
          </a:xfrm>
          <a:custGeom>
            <a:avLst/>
            <a:gdLst/>
            <a:ahLst/>
            <a:cxnLst/>
            <a:rect l="l" t="t" r="r" b="b"/>
            <a:pathLst>
              <a:path w="5404484" h="1428750">
                <a:moveTo>
                  <a:pt x="2702082" y="0"/>
                </a:moveTo>
                <a:lnTo>
                  <a:pt x="2653801" y="349"/>
                </a:lnTo>
                <a:lnTo>
                  <a:pt x="2605687" y="1393"/>
                </a:lnTo>
                <a:lnTo>
                  <a:pt x="2557747" y="3128"/>
                </a:lnTo>
                <a:lnTo>
                  <a:pt x="2509985" y="5549"/>
                </a:lnTo>
                <a:lnTo>
                  <a:pt x="2462405" y="8651"/>
                </a:lnTo>
                <a:lnTo>
                  <a:pt x="2415013" y="12429"/>
                </a:lnTo>
                <a:lnTo>
                  <a:pt x="2367813" y="16879"/>
                </a:lnTo>
                <a:lnTo>
                  <a:pt x="2320810" y="21994"/>
                </a:lnTo>
                <a:lnTo>
                  <a:pt x="2274009" y="27772"/>
                </a:lnTo>
                <a:lnTo>
                  <a:pt x="2227415" y="34207"/>
                </a:lnTo>
                <a:lnTo>
                  <a:pt x="2181032" y="41294"/>
                </a:lnTo>
                <a:lnTo>
                  <a:pt x="2134865" y="49028"/>
                </a:lnTo>
                <a:lnTo>
                  <a:pt x="2088920" y="57405"/>
                </a:lnTo>
                <a:lnTo>
                  <a:pt x="2043200" y="66420"/>
                </a:lnTo>
                <a:lnTo>
                  <a:pt x="1997711" y="76068"/>
                </a:lnTo>
                <a:lnTo>
                  <a:pt x="1952457" y="86344"/>
                </a:lnTo>
                <a:lnTo>
                  <a:pt x="1907443" y="97244"/>
                </a:lnTo>
                <a:lnTo>
                  <a:pt x="1862674" y="108762"/>
                </a:lnTo>
                <a:lnTo>
                  <a:pt x="1818155" y="120894"/>
                </a:lnTo>
                <a:lnTo>
                  <a:pt x="1773891" y="133635"/>
                </a:lnTo>
                <a:lnTo>
                  <a:pt x="1729886" y="146981"/>
                </a:lnTo>
                <a:lnTo>
                  <a:pt x="1686145" y="160926"/>
                </a:lnTo>
                <a:lnTo>
                  <a:pt x="1642673" y="175466"/>
                </a:lnTo>
                <a:lnTo>
                  <a:pt x="1599475" y="190595"/>
                </a:lnTo>
                <a:lnTo>
                  <a:pt x="1556555" y="206310"/>
                </a:lnTo>
                <a:lnTo>
                  <a:pt x="1513918" y="222605"/>
                </a:lnTo>
                <a:lnTo>
                  <a:pt x="1471570" y="239476"/>
                </a:lnTo>
                <a:lnTo>
                  <a:pt x="1429514" y="256918"/>
                </a:lnTo>
                <a:lnTo>
                  <a:pt x="1387757" y="274925"/>
                </a:lnTo>
                <a:lnTo>
                  <a:pt x="1346301" y="293494"/>
                </a:lnTo>
                <a:lnTo>
                  <a:pt x="1305153" y="312619"/>
                </a:lnTo>
                <a:lnTo>
                  <a:pt x="1264317" y="332296"/>
                </a:lnTo>
                <a:lnTo>
                  <a:pt x="1223798" y="352519"/>
                </a:lnTo>
                <a:lnTo>
                  <a:pt x="1183600" y="373285"/>
                </a:lnTo>
                <a:lnTo>
                  <a:pt x="1143729" y="394587"/>
                </a:lnTo>
                <a:lnTo>
                  <a:pt x="1104189" y="416423"/>
                </a:lnTo>
                <a:lnTo>
                  <a:pt x="1064985" y="438785"/>
                </a:lnTo>
                <a:lnTo>
                  <a:pt x="1026122" y="461671"/>
                </a:lnTo>
                <a:lnTo>
                  <a:pt x="987604" y="485075"/>
                </a:lnTo>
                <a:lnTo>
                  <a:pt x="949437" y="508992"/>
                </a:lnTo>
                <a:lnTo>
                  <a:pt x="911625" y="533417"/>
                </a:lnTo>
                <a:lnTo>
                  <a:pt x="874173" y="558347"/>
                </a:lnTo>
                <a:lnTo>
                  <a:pt x="837086" y="583775"/>
                </a:lnTo>
                <a:lnTo>
                  <a:pt x="800368" y="609697"/>
                </a:lnTo>
                <a:lnTo>
                  <a:pt x="764024" y="636108"/>
                </a:lnTo>
                <a:lnTo>
                  <a:pt x="728060" y="663004"/>
                </a:lnTo>
                <a:lnTo>
                  <a:pt x="692480" y="690380"/>
                </a:lnTo>
                <a:lnTo>
                  <a:pt x="657288" y="718231"/>
                </a:lnTo>
                <a:lnTo>
                  <a:pt x="622490" y="746552"/>
                </a:lnTo>
                <a:lnTo>
                  <a:pt x="588090" y="775338"/>
                </a:lnTo>
                <a:lnTo>
                  <a:pt x="554093" y="804585"/>
                </a:lnTo>
                <a:lnTo>
                  <a:pt x="520504" y="834288"/>
                </a:lnTo>
                <a:lnTo>
                  <a:pt x="487327" y="864441"/>
                </a:lnTo>
                <a:lnTo>
                  <a:pt x="454568" y="895041"/>
                </a:lnTo>
                <a:lnTo>
                  <a:pt x="422232" y="926083"/>
                </a:lnTo>
                <a:lnTo>
                  <a:pt x="390322" y="957560"/>
                </a:lnTo>
                <a:lnTo>
                  <a:pt x="358844" y="989470"/>
                </a:lnTo>
                <a:lnTo>
                  <a:pt x="327803" y="1021807"/>
                </a:lnTo>
                <a:lnTo>
                  <a:pt x="297203" y="1054566"/>
                </a:lnTo>
                <a:lnTo>
                  <a:pt x="267050" y="1087742"/>
                </a:lnTo>
                <a:lnTo>
                  <a:pt x="237347" y="1121332"/>
                </a:lnTo>
                <a:lnTo>
                  <a:pt x="208100" y="1155329"/>
                </a:lnTo>
                <a:lnTo>
                  <a:pt x="179314" y="1189729"/>
                </a:lnTo>
                <a:lnTo>
                  <a:pt x="150993" y="1224527"/>
                </a:lnTo>
                <a:lnTo>
                  <a:pt x="123142" y="1259719"/>
                </a:lnTo>
                <a:lnTo>
                  <a:pt x="95767" y="1295300"/>
                </a:lnTo>
                <a:lnTo>
                  <a:pt x="68870" y="1331264"/>
                </a:lnTo>
                <a:lnTo>
                  <a:pt x="42459" y="1367608"/>
                </a:lnTo>
                <a:lnTo>
                  <a:pt x="16537" y="1404326"/>
                </a:lnTo>
                <a:lnTo>
                  <a:pt x="0" y="1428446"/>
                </a:lnTo>
                <a:lnTo>
                  <a:pt x="5404165" y="1428446"/>
                </a:lnTo>
                <a:lnTo>
                  <a:pt x="5361706" y="1367608"/>
                </a:lnTo>
                <a:lnTo>
                  <a:pt x="5335294" y="1331264"/>
                </a:lnTo>
                <a:lnTo>
                  <a:pt x="5308398" y="1295300"/>
                </a:lnTo>
                <a:lnTo>
                  <a:pt x="5281023" y="1259719"/>
                </a:lnTo>
                <a:lnTo>
                  <a:pt x="5253172" y="1224527"/>
                </a:lnTo>
                <a:lnTo>
                  <a:pt x="5224851" y="1189729"/>
                </a:lnTo>
                <a:lnTo>
                  <a:pt x="5196065" y="1155329"/>
                </a:lnTo>
                <a:lnTo>
                  <a:pt x="5166818" y="1121332"/>
                </a:lnTo>
                <a:lnTo>
                  <a:pt x="5137115" y="1087742"/>
                </a:lnTo>
                <a:lnTo>
                  <a:pt x="5106962" y="1054566"/>
                </a:lnTo>
                <a:lnTo>
                  <a:pt x="5076362" y="1021807"/>
                </a:lnTo>
                <a:lnTo>
                  <a:pt x="5045321" y="989470"/>
                </a:lnTo>
                <a:lnTo>
                  <a:pt x="5013843" y="957560"/>
                </a:lnTo>
                <a:lnTo>
                  <a:pt x="4981933" y="926083"/>
                </a:lnTo>
                <a:lnTo>
                  <a:pt x="4949597" y="895041"/>
                </a:lnTo>
                <a:lnTo>
                  <a:pt x="4916838" y="864441"/>
                </a:lnTo>
                <a:lnTo>
                  <a:pt x="4883661" y="834288"/>
                </a:lnTo>
                <a:lnTo>
                  <a:pt x="4850072" y="804585"/>
                </a:lnTo>
                <a:lnTo>
                  <a:pt x="4816075" y="775338"/>
                </a:lnTo>
                <a:lnTo>
                  <a:pt x="4781675" y="746552"/>
                </a:lnTo>
                <a:lnTo>
                  <a:pt x="4746877" y="718231"/>
                </a:lnTo>
                <a:lnTo>
                  <a:pt x="4711685" y="690380"/>
                </a:lnTo>
                <a:lnTo>
                  <a:pt x="4676105" y="663004"/>
                </a:lnTo>
                <a:lnTo>
                  <a:pt x="4640141" y="636108"/>
                </a:lnTo>
                <a:lnTo>
                  <a:pt x="4603797" y="609697"/>
                </a:lnTo>
                <a:lnTo>
                  <a:pt x="4567079" y="583775"/>
                </a:lnTo>
                <a:lnTo>
                  <a:pt x="4529992" y="558347"/>
                </a:lnTo>
                <a:lnTo>
                  <a:pt x="4492540" y="533417"/>
                </a:lnTo>
                <a:lnTo>
                  <a:pt x="4454728" y="508992"/>
                </a:lnTo>
                <a:lnTo>
                  <a:pt x="4416561" y="485075"/>
                </a:lnTo>
                <a:lnTo>
                  <a:pt x="4378043" y="461671"/>
                </a:lnTo>
                <a:lnTo>
                  <a:pt x="4339180" y="438785"/>
                </a:lnTo>
                <a:lnTo>
                  <a:pt x="4299976" y="416423"/>
                </a:lnTo>
                <a:lnTo>
                  <a:pt x="4260436" y="394587"/>
                </a:lnTo>
                <a:lnTo>
                  <a:pt x="4220565" y="373285"/>
                </a:lnTo>
                <a:lnTo>
                  <a:pt x="4180367" y="352519"/>
                </a:lnTo>
                <a:lnTo>
                  <a:pt x="4139848" y="332296"/>
                </a:lnTo>
                <a:lnTo>
                  <a:pt x="4099012" y="312619"/>
                </a:lnTo>
                <a:lnTo>
                  <a:pt x="4057864" y="293494"/>
                </a:lnTo>
                <a:lnTo>
                  <a:pt x="4016408" y="274925"/>
                </a:lnTo>
                <a:lnTo>
                  <a:pt x="3974650" y="256918"/>
                </a:lnTo>
                <a:lnTo>
                  <a:pt x="3932595" y="239476"/>
                </a:lnTo>
                <a:lnTo>
                  <a:pt x="3890247" y="222605"/>
                </a:lnTo>
                <a:lnTo>
                  <a:pt x="3847610" y="206310"/>
                </a:lnTo>
                <a:lnTo>
                  <a:pt x="3804690" y="190595"/>
                </a:lnTo>
                <a:lnTo>
                  <a:pt x="3761492" y="175466"/>
                </a:lnTo>
                <a:lnTo>
                  <a:pt x="3718020" y="160926"/>
                </a:lnTo>
                <a:lnTo>
                  <a:pt x="3674279" y="146981"/>
                </a:lnTo>
                <a:lnTo>
                  <a:pt x="3630274" y="133635"/>
                </a:lnTo>
                <a:lnTo>
                  <a:pt x="3586010" y="120894"/>
                </a:lnTo>
                <a:lnTo>
                  <a:pt x="3541491" y="108762"/>
                </a:lnTo>
                <a:lnTo>
                  <a:pt x="3496722" y="97244"/>
                </a:lnTo>
                <a:lnTo>
                  <a:pt x="3451708" y="86344"/>
                </a:lnTo>
                <a:lnTo>
                  <a:pt x="3406454" y="76068"/>
                </a:lnTo>
                <a:lnTo>
                  <a:pt x="3360965" y="66420"/>
                </a:lnTo>
                <a:lnTo>
                  <a:pt x="3315245" y="57405"/>
                </a:lnTo>
                <a:lnTo>
                  <a:pt x="3269299" y="49028"/>
                </a:lnTo>
                <a:lnTo>
                  <a:pt x="3223133" y="41294"/>
                </a:lnTo>
                <a:lnTo>
                  <a:pt x="3176750" y="34207"/>
                </a:lnTo>
                <a:lnTo>
                  <a:pt x="3130156" y="27772"/>
                </a:lnTo>
                <a:lnTo>
                  <a:pt x="3083355" y="21994"/>
                </a:lnTo>
                <a:lnTo>
                  <a:pt x="3036352" y="16879"/>
                </a:lnTo>
                <a:lnTo>
                  <a:pt x="2989152" y="12429"/>
                </a:lnTo>
                <a:lnTo>
                  <a:pt x="2941760" y="8651"/>
                </a:lnTo>
                <a:lnTo>
                  <a:pt x="2894180" y="5549"/>
                </a:lnTo>
                <a:lnTo>
                  <a:pt x="2846418" y="3128"/>
                </a:lnTo>
                <a:lnTo>
                  <a:pt x="2798477" y="1393"/>
                </a:lnTo>
                <a:lnTo>
                  <a:pt x="2750364" y="349"/>
                </a:lnTo>
                <a:lnTo>
                  <a:pt x="270208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A64E0D02-6C95-6878-4D4F-AC16E32BD945}"/>
              </a:ext>
            </a:extLst>
          </p:cNvPr>
          <p:cNvSpPr/>
          <p:nvPr/>
        </p:nvSpPr>
        <p:spPr>
          <a:xfrm>
            <a:off x="2039466" y="3191285"/>
            <a:ext cx="6600190" cy="1844039"/>
          </a:xfrm>
          <a:custGeom>
            <a:avLst/>
            <a:gdLst/>
            <a:ahLst/>
            <a:cxnLst/>
            <a:rect l="l" t="t" r="r" b="b"/>
            <a:pathLst>
              <a:path w="6600190" h="1844039">
                <a:moveTo>
                  <a:pt x="921981" y="0"/>
                </a:moveTo>
                <a:lnTo>
                  <a:pt x="874537" y="1199"/>
                </a:lnTo>
                <a:lnTo>
                  <a:pt x="827715" y="4759"/>
                </a:lnTo>
                <a:lnTo>
                  <a:pt x="781573" y="10623"/>
                </a:lnTo>
                <a:lnTo>
                  <a:pt x="736171" y="18730"/>
                </a:lnTo>
                <a:lnTo>
                  <a:pt x="691565" y="29025"/>
                </a:lnTo>
                <a:lnTo>
                  <a:pt x="647813" y="41449"/>
                </a:lnTo>
                <a:lnTo>
                  <a:pt x="604974" y="55944"/>
                </a:lnTo>
                <a:lnTo>
                  <a:pt x="563106" y="72452"/>
                </a:lnTo>
                <a:lnTo>
                  <a:pt x="522265" y="90915"/>
                </a:lnTo>
                <a:lnTo>
                  <a:pt x="482511" y="111276"/>
                </a:lnTo>
                <a:lnTo>
                  <a:pt x="443901" y="133476"/>
                </a:lnTo>
                <a:lnTo>
                  <a:pt x="406494" y="157457"/>
                </a:lnTo>
                <a:lnTo>
                  <a:pt x="370346" y="183162"/>
                </a:lnTo>
                <a:lnTo>
                  <a:pt x="335516" y="210532"/>
                </a:lnTo>
                <a:lnTo>
                  <a:pt x="302063" y="239510"/>
                </a:lnTo>
                <a:lnTo>
                  <a:pt x="270043" y="270038"/>
                </a:lnTo>
                <a:lnTo>
                  <a:pt x="239515" y="302058"/>
                </a:lnTo>
                <a:lnTo>
                  <a:pt x="210536" y="335511"/>
                </a:lnTo>
                <a:lnTo>
                  <a:pt x="183165" y="370341"/>
                </a:lnTo>
                <a:lnTo>
                  <a:pt x="157460" y="406488"/>
                </a:lnTo>
                <a:lnTo>
                  <a:pt x="133479" y="443896"/>
                </a:lnTo>
                <a:lnTo>
                  <a:pt x="111278" y="482506"/>
                </a:lnTo>
                <a:lnTo>
                  <a:pt x="90917" y="522260"/>
                </a:lnTo>
                <a:lnTo>
                  <a:pt x="72454" y="563100"/>
                </a:lnTo>
                <a:lnTo>
                  <a:pt x="55945" y="604969"/>
                </a:lnTo>
                <a:lnTo>
                  <a:pt x="41450" y="647808"/>
                </a:lnTo>
                <a:lnTo>
                  <a:pt x="29026" y="691560"/>
                </a:lnTo>
                <a:lnTo>
                  <a:pt x="18731" y="736167"/>
                </a:lnTo>
                <a:lnTo>
                  <a:pt x="10623" y="781570"/>
                </a:lnTo>
                <a:lnTo>
                  <a:pt x="4760" y="827712"/>
                </a:lnTo>
                <a:lnTo>
                  <a:pt x="1199" y="874535"/>
                </a:lnTo>
                <a:lnTo>
                  <a:pt x="0" y="921981"/>
                </a:lnTo>
                <a:lnTo>
                  <a:pt x="1199" y="969426"/>
                </a:lnTo>
                <a:lnTo>
                  <a:pt x="4760" y="1016248"/>
                </a:lnTo>
                <a:lnTo>
                  <a:pt x="10623" y="1062389"/>
                </a:lnTo>
                <a:lnTo>
                  <a:pt x="18731" y="1107792"/>
                </a:lnTo>
                <a:lnTo>
                  <a:pt x="29026" y="1152397"/>
                </a:lnTo>
                <a:lnTo>
                  <a:pt x="41450" y="1196148"/>
                </a:lnTo>
                <a:lnTo>
                  <a:pt x="55945" y="1238987"/>
                </a:lnTo>
                <a:lnTo>
                  <a:pt x="72454" y="1280855"/>
                </a:lnTo>
                <a:lnTo>
                  <a:pt x="90917" y="1321695"/>
                </a:lnTo>
                <a:lnTo>
                  <a:pt x="111278" y="1361449"/>
                </a:lnTo>
                <a:lnTo>
                  <a:pt x="133479" y="1400058"/>
                </a:lnTo>
                <a:lnTo>
                  <a:pt x="157460" y="1437465"/>
                </a:lnTo>
                <a:lnTo>
                  <a:pt x="183165" y="1473612"/>
                </a:lnTo>
                <a:lnTo>
                  <a:pt x="210536" y="1508441"/>
                </a:lnTo>
                <a:lnTo>
                  <a:pt x="239515" y="1541894"/>
                </a:lnTo>
                <a:lnTo>
                  <a:pt x="270043" y="1573914"/>
                </a:lnTo>
                <a:lnTo>
                  <a:pt x="302063" y="1604441"/>
                </a:lnTo>
                <a:lnTo>
                  <a:pt x="335516" y="1633419"/>
                </a:lnTo>
                <a:lnTo>
                  <a:pt x="370346" y="1660789"/>
                </a:lnTo>
                <a:lnTo>
                  <a:pt x="406494" y="1686494"/>
                </a:lnTo>
                <a:lnTo>
                  <a:pt x="443901" y="1710475"/>
                </a:lnTo>
                <a:lnTo>
                  <a:pt x="482511" y="1732675"/>
                </a:lnTo>
                <a:lnTo>
                  <a:pt x="522265" y="1753035"/>
                </a:lnTo>
                <a:lnTo>
                  <a:pt x="563106" y="1771498"/>
                </a:lnTo>
                <a:lnTo>
                  <a:pt x="604974" y="1788006"/>
                </a:lnTo>
                <a:lnTo>
                  <a:pt x="647813" y="1802501"/>
                </a:lnTo>
                <a:lnTo>
                  <a:pt x="691565" y="1814925"/>
                </a:lnTo>
                <a:lnTo>
                  <a:pt x="736171" y="1825220"/>
                </a:lnTo>
                <a:lnTo>
                  <a:pt x="781573" y="1833328"/>
                </a:lnTo>
                <a:lnTo>
                  <a:pt x="827715" y="1839191"/>
                </a:lnTo>
                <a:lnTo>
                  <a:pt x="874537" y="1842751"/>
                </a:lnTo>
                <a:lnTo>
                  <a:pt x="921981" y="1843951"/>
                </a:lnTo>
                <a:lnTo>
                  <a:pt x="5677903" y="1843951"/>
                </a:lnTo>
                <a:lnTo>
                  <a:pt x="5725348" y="1842751"/>
                </a:lnTo>
                <a:lnTo>
                  <a:pt x="5772170" y="1839191"/>
                </a:lnTo>
                <a:lnTo>
                  <a:pt x="5818311" y="1833328"/>
                </a:lnTo>
                <a:lnTo>
                  <a:pt x="5863714" y="1825220"/>
                </a:lnTo>
                <a:lnTo>
                  <a:pt x="5908320" y="1814925"/>
                </a:lnTo>
                <a:lnTo>
                  <a:pt x="5952071" y="1802501"/>
                </a:lnTo>
                <a:lnTo>
                  <a:pt x="5994910" y="1788006"/>
                </a:lnTo>
                <a:lnTo>
                  <a:pt x="6036779" y="1771498"/>
                </a:lnTo>
                <a:lnTo>
                  <a:pt x="6077619" y="1753035"/>
                </a:lnTo>
                <a:lnTo>
                  <a:pt x="6117373" y="1732675"/>
                </a:lnTo>
                <a:lnTo>
                  <a:pt x="6155983" y="1710475"/>
                </a:lnTo>
                <a:lnTo>
                  <a:pt x="6193390" y="1686494"/>
                </a:lnTo>
                <a:lnTo>
                  <a:pt x="6229538" y="1660789"/>
                </a:lnTo>
                <a:lnTo>
                  <a:pt x="6264368" y="1633419"/>
                </a:lnTo>
                <a:lnTo>
                  <a:pt x="6297822" y="1604441"/>
                </a:lnTo>
                <a:lnTo>
                  <a:pt x="6329841" y="1573914"/>
                </a:lnTo>
                <a:lnTo>
                  <a:pt x="6360370" y="1541894"/>
                </a:lnTo>
                <a:lnTo>
                  <a:pt x="6389348" y="1508441"/>
                </a:lnTo>
                <a:lnTo>
                  <a:pt x="6416719" y="1473612"/>
                </a:lnTo>
                <a:lnTo>
                  <a:pt x="6442424" y="1437465"/>
                </a:lnTo>
                <a:lnTo>
                  <a:pt x="6466406" y="1400058"/>
                </a:lnTo>
                <a:lnTo>
                  <a:pt x="6488606" y="1361449"/>
                </a:lnTo>
                <a:lnTo>
                  <a:pt x="6508967" y="1321695"/>
                </a:lnTo>
                <a:lnTo>
                  <a:pt x="6527430" y="1280855"/>
                </a:lnTo>
                <a:lnTo>
                  <a:pt x="6543939" y="1238987"/>
                </a:lnTo>
                <a:lnTo>
                  <a:pt x="6558434" y="1196148"/>
                </a:lnTo>
                <a:lnTo>
                  <a:pt x="6570858" y="1152397"/>
                </a:lnTo>
                <a:lnTo>
                  <a:pt x="6581153" y="1107792"/>
                </a:lnTo>
                <a:lnTo>
                  <a:pt x="6589261" y="1062389"/>
                </a:lnTo>
                <a:lnTo>
                  <a:pt x="6595125" y="1016248"/>
                </a:lnTo>
                <a:lnTo>
                  <a:pt x="6598685" y="969426"/>
                </a:lnTo>
                <a:lnTo>
                  <a:pt x="6599885" y="921981"/>
                </a:lnTo>
                <a:lnTo>
                  <a:pt x="6598685" y="874535"/>
                </a:lnTo>
                <a:lnTo>
                  <a:pt x="6595125" y="827712"/>
                </a:lnTo>
                <a:lnTo>
                  <a:pt x="6589261" y="781570"/>
                </a:lnTo>
                <a:lnTo>
                  <a:pt x="6581153" y="736167"/>
                </a:lnTo>
                <a:lnTo>
                  <a:pt x="6570858" y="691560"/>
                </a:lnTo>
                <a:lnTo>
                  <a:pt x="6558434" y="647808"/>
                </a:lnTo>
                <a:lnTo>
                  <a:pt x="6543939" y="604969"/>
                </a:lnTo>
                <a:lnTo>
                  <a:pt x="6527430" y="563100"/>
                </a:lnTo>
                <a:lnTo>
                  <a:pt x="6508967" y="522260"/>
                </a:lnTo>
                <a:lnTo>
                  <a:pt x="6488606" y="482506"/>
                </a:lnTo>
                <a:lnTo>
                  <a:pt x="6466406" y="443896"/>
                </a:lnTo>
                <a:lnTo>
                  <a:pt x="6442424" y="406488"/>
                </a:lnTo>
                <a:lnTo>
                  <a:pt x="6416719" y="370341"/>
                </a:lnTo>
                <a:lnTo>
                  <a:pt x="6389348" y="335511"/>
                </a:lnTo>
                <a:lnTo>
                  <a:pt x="6360370" y="302058"/>
                </a:lnTo>
                <a:lnTo>
                  <a:pt x="6329841" y="270038"/>
                </a:lnTo>
                <a:lnTo>
                  <a:pt x="6297822" y="239510"/>
                </a:lnTo>
                <a:lnTo>
                  <a:pt x="6264368" y="210532"/>
                </a:lnTo>
                <a:lnTo>
                  <a:pt x="6229538" y="183162"/>
                </a:lnTo>
                <a:lnTo>
                  <a:pt x="6193390" y="157457"/>
                </a:lnTo>
                <a:lnTo>
                  <a:pt x="6155983" y="133476"/>
                </a:lnTo>
                <a:lnTo>
                  <a:pt x="6117373" y="111276"/>
                </a:lnTo>
                <a:lnTo>
                  <a:pt x="6077619" y="90915"/>
                </a:lnTo>
                <a:lnTo>
                  <a:pt x="6036779" y="72452"/>
                </a:lnTo>
                <a:lnTo>
                  <a:pt x="5994910" y="55944"/>
                </a:lnTo>
                <a:lnTo>
                  <a:pt x="5952071" y="41449"/>
                </a:lnTo>
                <a:lnTo>
                  <a:pt x="5908320" y="29025"/>
                </a:lnTo>
                <a:lnTo>
                  <a:pt x="5863714" y="18730"/>
                </a:lnTo>
                <a:lnTo>
                  <a:pt x="5818311" y="10623"/>
                </a:lnTo>
                <a:lnTo>
                  <a:pt x="5772170" y="4759"/>
                </a:lnTo>
                <a:lnTo>
                  <a:pt x="5725348" y="1199"/>
                </a:lnTo>
                <a:lnTo>
                  <a:pt x="5677903" y="0"/>
                </a:lnTo>
                <a:lnTo>
                  <a:pt x="921981" y="0"/>
                </a:lnTo>
                <a:close/>
              </a:path>
            </a:pathLst>
          </a:custGeom>
          <a:ln w="9525">
            <a:solidFill>
              <a:srgbClr val="232C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C2446D7-6F45-B486-6CD3-DAAD3E8DA9B5}"/>
              </a:ext>
            </a:extLst>
          </p:cNvPr>
          <p:cNvSpPr/>
          <p:nvPr/>
        </p:nvSpPr>
        <p:spPr>
          <a:xfrm>
            <a:off x="2243493" y="3339239"/>
            <a:ext cx="1548130" cy="15481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F37CD97-AD30-E33F-186E-4693896C18E9}"/>
              </a:ext>
            </a:extLst>
          </p:cNvPr>
          <p:cNvSpPr/>
          <p:nvPr/>
        </p:nvSpPr>
        <p:spPr>
          <a:xfrm>
            <a:off x="3794501" y="3339239"/>
            <a:ext cx="1548130" cy="15481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1AC02C-2A33-00C9-16A9-1C69DA24C6B8}"/>
              </a:ext>
            </a:extLst>
          </p:cNvPr>
          <p:cNvSpPr/>
          <p:nvPr/>
        </p:nvSpPr>
        <p:spPr>
          <a:xfrm>
            <a:off x="5345509" y="3339239"/>
            <a:ext cx="1548130" cy="15481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306FF2F-A9C9-EFC5-2417-F1EBA66E9908}"/>
              </a:ext>
            </a:extLst>
          </p:cNvPr>
          <p:cNvSpPr/>
          <p:nvPr/>
        </p:nvSpPr>
        <p:spPr>
          <a:xfrm>
            <a:off x="6896516" y="3339239"/>
            <a:ext cx="1548130" cy="15481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9AC4AD06-C8CC-E231-8899-5CFE4C7AF1AD}"/>
              </a:ext>
            </a:extLst>
          </p:cNvPr>
          <p:cNvSpPr/>
          <p:nvPr/>
        </p:nvSpPr>
        <p:spPr>
          <a:xfrm>
            <a:off x="4447805" y="1083603"/>
            <a:ext cx="1796414" cy="1796414"/>
          </a:xfrm>
          <a:custGeom>
            <a:avLst/>
            <a:gdLst/>
            <a:ahLst/>
            <a:cxnLst/>
            <a:rect l="l" t="t" r="r" b="b"/>
            <a:pathLst>
              <a:path w="1796414" h="1796414">
                <a:moveTo>
                  <a:pt x="898194" y="0"/>
                </a:moveTo>
                <a:lnTo>
                  <a:pt x="850492" y="1245"/>
                </a:lnTo>
                <a:lnTo>
                  <a:pt x="803438" y="4938"/>
                </a:lnTo>
                <a:lnTo>
                  <a:pt x="757095" y="11019"/>
                </a:lnTo>
                <a:lnTo>
                  <a:pt x="711524" y="19424"/>
                </a:lnTo>
                <a:lnTo>
                  <a:pt x="666788" y="30091"/>
                </a:lnTo>
                <a:lnTo>
                  <a:pt x="622949" y="42959"/>
                </a:lnTo>
                <a:lnTo>
                  <a:pt x="580069" y="57965"/>
                </a:lnTo>
                <a:lnTo>
                  <a:pt x="538210" y="75047"/>
                </a:lnTo>
                <a:lnTo>
                  <a:pt x="497433" y="94144"/>
                </a:lnTo>
                <a:lnTo>
                  <a:pt x="457802" y="115192"/>
                </a:lnTo>
                <a:lnTo>
                  <a:pt x="419378" y="138131"/>
                </a:lnTo>
                <a:lnTo>
                  <a:pt x="382224" y="162897"/>
                </a:lnTo>
                <a:lnTo>
                  <a:pt x="346400" y="189430"/>
                </a:lnTo>
                <a:lnTo>
                  <a:pt x="311970" y="217666"/>
                </a:lnTo>
                <a:lnTo>
                  <a:pt x="278996" y="247543"/>
                </a:lnTo>
                <a:lnTo>
                  <a:pt x="247539" y="279001"/>
                </a:lnTo>
                <a:lnTo>
                  <a:pt x="217661" y="311975"/>
                </a:lnTo>
                <a:lnTo>
                  <a:pt x="189426" y="346406"/>
                </a:lnTo>
                <a:lnTo>
                  <a:pt x="162894" y="382229"/>
                </a:lnTo>
                <a:lnTo>
                  <a:pt x="138128" y="419384"/>
                </a:lnTo>
                <a:lnTo>
                  <a:pt x="115190" y="457808"/>
                </a:lnTo>
                <a:lnTo>
                  <a:pt x="94142" y="497439"/>
                </a:lnTo>
                <a:lnTo>
                  <a:pt x="75045" y="538215"/>
                </a:lnTo>
                <a:lnTo>
                  <a:pt x="57963" y="580074"/>
                </a:lnTo>
                <a:lnTo>
                  <a:pt x="42958" y="622954"/>
                </a:lnTo>
                <a:lnTo>
                  <a:pt x="30090" y="666792"/>
                </a:lnTo>
                <a:lnTo>
                  <a:pt x="19423" y="711528"/>
                </a:lnTo>
                <a:lnTo>
                  <a:pt x="11018" y="757098"/>
                </a:lnTo>
                <a:lnTo>
                  <a:pt x="4938" y="803440"/>
                </a:lnTo>
                <a:lnTo>
                  <a:pt x="1245" y="850493"/>
                </a:lnTo>
                <a:lnTo>
                  <a:pt x="0" y="898194"/>
                </a:lnTo>
                <a:lnTo>
                  <a:pt x="1245" y="945897"/>
                </a:lnTo>
                <a:lnTo>
                  <a:pt x="4938" y="992951"/>
                </a:lnTo>
                <a:lnTo>
                  <a:pt x="11018" y="1039294"/>
                </a:lnTo>
                <a:lnTo>
                  <a:pt x="19423" y="1084865"/>
                </a:lnTo>
                <a:lnTo>
                  <a:pt x="30090" y="1129601"/>
                </a:lnTo>
                <a:lnTo>
                  <a:pt x="42958" y="1173441"/>
                </a:lnTo>
                <a:lnTo>
                  <a:pt x="57963" y="1216321"/>
                </a:lnTo>
                <a:lnTo>
                  <a:pt x="75045" y="1258181"/>
                </a:lnTo>
                <a:lnTo>
                  <a:pt x="94142" y="1298958"/>
                </a:lnTo>
                <a:lnTo>
                  <a:pt x="115190" y="1338590"/>
                </a:lnTo>
                <a:lnTo>
                  <a:pt x="138128" y="1377014"/>
                </a:lnTo>
                <a:lnTo>
                  <a:pt x="162894" y="1414169"/>
                </a:lnTo>
                <a:lnTo>
                  <a:pt x="189426" y="1449993"/>
                </a:lnTo>
                <a:lnTo>
                  <a:pt x="217661" y="1484424"/>
                </a:lnTo>
                <a:lnTo>
                  <a:pt x="247539" y="1517399"/>
                </a:lnTo>
                <a:lnTo>
                  <a:pt x="278996" y="1548857"/>
                </a:lnTo>
                <a:lnTo>
                  <a:pt x="311970" y="1578734"/>
                </a:lnTo>
                <a:lnTo>
                  <a:pt x="346400" y="1606971"/>
                </a:lnTo>
                <a:lnTo>
                  <a:pt x="382224" y="1633503"/>
                </a:lnTo>
                <a:lnTo>
                  <a:pt x="419378" y="1658270"/>
                </a:lnTo>
                <a:lnTo>
                  <a:pt x="457802" y="1681208"/>
                </a:lnTo>
                <a:lnTo>
                  <a:pt x="497433" y="1702257"/>
                </a:lnTo>
                <a:lnTo>
                  <a:pt x="538210" y="1721354"/>
                </a:lnTo>
                <a:lnTo>
                  <a:pt x="580069" y="1738436"/>
                </a:lnTo>
                <a:lnTo>
                  <a:pt x="622949" y="1753442"/>
                </a:lnTo>
                <a:lnTo>
                  <a:pt x="666788" y="1766310"/>
                </a:lnTo>
                <a:lnTo>
                  <a:pt x="711524" y="1776978"/>
                </a:lnTo>
                <a:lnTo>
                  <a:pt x="757095" y="1785383"/>
                </a:lnTo>
                <a:lnTo>
                  <a:pt x="803438" y="1791463"/>
                </a:lnTo>
                <a:lnTo>
                  <a:pt x="850492" y="1795157"/>
                </a:lnTo>
                <a:lnTo>
                  <a:pt x="898194" y="1796402"/>
                </a:lnTo>
                <a:lnTo>
                  <a:pt x="945897" y="1795157"/>
                </a:lnTo>
                <a:lnTo>
                  <a:pt x="992951" y="1791463"/>
                </a:lnTo>
                <a:lnTo>
                  <a:pt x="1039294" y="1785383"/>
                </a:lnTo>
                <a:lnTo>
                  <a:pt x="1084865" y="1776978"/>
                </a:lnTo>
                <a:lnTo>
                  <a:pt x="1129601" y="1766310"/>
                </a:lnTo>
                <a:lnTo>
                  <a:pt x="1173440" y="1753442"/>
                </a:lnTo>
                <a:lnTo>
                  <a:pt x="1216320" y="1738436"/>
                </a:lnTo>
                <a:lnTo>
                  <a:pt x="1258179" y="1721354"/>
                </a:lnTo>
                <a:lnTo>
                  <a:pt x="1298955" y="1702257"/>
                </a:lnTo>
                <a:lnTo>
                  <a:pt x="1338586" y="1681208"/>
                </a:lnTo>
                <a:lnTo>
                  <a:pt x="1377010" y="1658270"/>
                </a:lnTo>
                <a:lnTo>
                  <a:pt x="1414165" y="1633503"/>
                </a:lnTo>
                <a:lnTo>
                  <a:pt x="1449988" y="1606971"/>
                </a:lnTo>
                <a:lnTo>
                  <a:pt x="1484418" y="1578734"/>
                </a:lnTo>
                <a:lnTo>
                  <a:pt x="1517393" y="1548857"/>
                </a:lnTo>
                <a:lnTo>
                  <a:pt x="1548850" y="1517399"/>
                </a:lnTo>
                <a:lnTo>
                  <a:pt x="1578727" y="1484424"/>
                </a:lnTo>
                <a:lnTo>
                  <a:pt x="1606963" y="1449993"/>
                </a:lnTo>
                <a:lnTo>
                  <a:pt x="1633495" y="1414169"/>
                </a:lnTo>
                <a:lnTo>
                  <a:pt x="1658261" y="1377014"/>
                </a:lnTo>
                <a:lnTo>
                  <a:pt x="1681199" y="1338590"/>
                </a:lnTo>
                <a:lnTo>
                  <a:pt x="1702247" y="1298958"/>
                </a:lnTo>
                <a:lnTo>
                  <a:pt x="1721343" y="1258181"/>
                </a:lnTo>
                <a:lnTo>
                  <a:pt x="1738425" y="1216321"/>
                </a:lnTo>
                <a:lnTo>
                  <a:pt x="1753431" y="1173441"/>
                </a:lnTo>
                <a:lnTo>
                  <a:pt x="1766298" y="1129601"/>
                </a:lnTo>
                <a:lnTo>
                  <a:pt x="1776965" y="1084865"/>
                </a:lnTo>
                <a:lnTo>
                  <a:pt x="1785370" y="1039294"/>
                </a:lnTo>
                <a:lnTo>
                  <a:pt x="1791450" y="992951"/>
                </a:lnTo>
                <a:lnTo>
                  <a:pt x="1795144" y="945897"/>
                </a:lnTo>
                <a:lnTo>
                  <a:pt x="1796389" y="898194"/>
                </a:lnTo>
                <a:lnTo>
                  <a:pt x="1795144" y="850493"/>
                </a:lnTo>
                <a:lnTo>
                  <a:pt x="1791450" y="803440"/>
                </a:lnTo>
                <a:lnTo>
                  <a:pt x="1785370" y="757098"/>
                </a:lnTo>
                <a:lnTo>
                  <a:pt x="1776965" y="711528"/>
                </a:lnTo>
                <a:lnTo>
                  <a:pt x="1766298" y="666792"/>
                </a:lnTo>
                <a:lnTo>
                  <a:pt x="1753431" y="622954"/>
                </a:lnTo>
                <a:lnTo>
                  <a:pt x="1738425" y="580074"/>
                </a:lnTo>
                <a:lnTo>
                  <a:pt x="1721343" y="538215"/>
                </a:lnTo>
                <a:lnTo>
                  <a:pt x="1702247" y="497439"/>
                </a:lnTo>
                <a:lnTo>
                  <a:pt x="1681199" y="457808"/>
                </a:lnTo>
                <a:lnTo>
                  <a:pt x="1658261" y="419384"/>
                </a:lnTo>
                <a:lnTo>
                  <a:pt x="1633495" y="382229"/>
                </a:lnTo>
                <a:lnTo>
                  <a:pt x="1606963" y="346406"/>
                </a:lnTo>
                <a:lnTo>
                  <a:pt x="1578727" y="311975"/>
                </a:lnTo>
                <a:lnTo>
                  <a:pt x="1548850" y="279001"/>
                </a:lnTo>
                <a:lnTo>
                  <a:pt x="1517393" y="247543"/>
                </a:lnTo>
                <a:lnTo>
                  <a:pt x="1484418" y="217666"/>
                </a:lnTo>
                <a:lnTo>
                  <a:pt x="1449988" y="189430"/>
                </a:lnTo>
                <a:lnTo>
                  <a:pt x="1414165" y="162897"/>
                </a:lnTo>
                <a:lnTo>
                  <a:pt x="1377010" y="138131"/>
                </a:lnTo>
                <a:lnTo>
                  <a:pt x="1338586" y="115192"/>
                </a:lnTo>
                <a:lnTo>
                  <a:pt x="1298955" y="94144"/>
                </a:lnTo>
                <a:lnTo>
                  <a:pt x="1258179" y="75047"/>
                </a:lnTo>
                <a:lnTo>
                  <a:pt x="1216320" y="57965"/>
                </a:lnTo>
                <a:lnTo>
                  <a:pt x="1173440" y="42959"/>
                </a:lnTo>
                <a:lnTo>
                  <a:pt x="1129601" y="30091"/>
                </a:lnTo>
                <a:lnTo>
                  <a:pt x="1084865" y="19424"/>
                </a:lnTo>
                <a:lnTo>
                  <a:pt x="1039294" y="11019"/>
                </a:lnTo>
                <a:lnTo>
                  <a:pt x="992951" y="4938"/>
                </a:lnTo>
                <a:lnTo>
                  <a:pt x="945897" y="1245"/>
                </a:lnTo>
                <a:lnTo>
                  <a:pt x="89819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86641" y="3868006"/>
            <a:ext cx="121285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칼로리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소모량 예측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"/>
          </p:nvPr>
        </p:nvSpPr>
        <p:spPr>
          <a:xfrm>
            <a:off x="10079761" y="7047670"/>
            <a:ext cx="242570" cy="18160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-25" dirty="0"/>
              <a:t>2</a:t>
            </a:fld>
            <a:r>
              <a:rPr spc="-25" dirty="0"/>
              <a:t> 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05303" y="3690089"/>
            <a:ext cx="1520278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칼로리 맞춤 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음식점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카테고리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제공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13472" y="3722356"/>
            <a:ext cx="12128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현재 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배달 가능한 음식점 파악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61033" y="3885758"/>
            <a:ext cx="12128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음식 즉시 주문 가능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766682" y="6680903"/>
            <a:ext cx="3352800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300" b="1" spc="-10" dirty="0">
                <a:solidFill>
                  <a:srgbClr val="FFFFFF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기존의 식단 관리 기능을</a:t>
            </a:r>
            <a:endParaRPr lang="en-US" altLang="ko-KR" sz="2300" b="1" spc="-10" dirty="0">
              <a:solidFill>
                <a:srgbClr val="FFFFFF"/>
              </a:solidFill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300" b="1" spc="-10" dirty="0">
                <a:solidFill>
                  <a:srgbClr val="FFFFFF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배달 어플과 합치자</a:t>
            </a:r>
            <a:r>
              <a:rPr lang="en-US" altLang="ko-KR" sz="2300" b="1" spc="-10" dirty="0">
                <a:solidFill>
                  <a:srgbClr val="FFFFFF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!</a:t>
            </a:r>
            <a:endParaRPr sz="2300" b="1" dirty="0"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CFA0C5C0-8836-F736-655C-BE6F85148FEC}"/>
              </a:ext>
            </a:extLst>
          </p:cNvPr>
          <p:cNvSpPr/>
          <p:nvPr/>
        </p:nvSpPr>
        <p:spPr>
          <a:xfrm>
            <a:off x="5346000" y="2706000"/>
            <a:ext cx="0" cy="3265804"/>
          </a:xfrm>
          <a:custGeom>
            <a:avLst/>
            <a:gdLst/>
            <a:ahLst/>
            <a:cxnLst/>
            <a:rect l="l" t="t" r="r" b="b"/>
            <a:pathLst>
              <a:path h="3265804">
                <a:moveTo>
                  <a:pt x="0" y="0"/>
                </a:moveTo>
                <a:lnTo>
                  <a:pt x="0" y="3265335"/>
                </a:lnTo>
              </a:path>
            </a:pathLst>
          </a:custGeom>
          <a:ln w="12700">
            <a:solidFill>
              <a:schemeClr val="tx1"/>
            </a:solidFill>
            <a:tailEnd type="arrow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6C4541BC-7319-A38E-7380-A7D7B1B57EE1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컨셉 </a:t>
            </a:r>
            <a:r>
              <a:rPr lang="en-US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 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서비스 소개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950785E2-251B-5997-AA61-99B7BD2744FC}"/>
              </a:ext>
            </a:extLst>
          </p:cNvPr>
          <p:cNvSpPr txBox="1"/>
          <p:nvPr/>
        </p:nvSpPr>
        <p:spPr>
          <a:xfrm>
            <a:off x="4685369" y="1554444"/>
            <a:ext cx="132126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spc="-20" dirty="0">
                <a:solidFill>
                  <a:schemeClr val="bg1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스마트폰 움직임</a:t>
            </a:r>
            <a:r>
              <a:rPr lang="en-US" altLang="ko-KR" sz="2000" spc="-20" dirty="0">
                <a:solidFill>
                  <a:schemeClr val="bg1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 </a:t>
            </a:r>
            <a:r>
              <a:rPr lang="ko-KR" altLang="en-US" sz="2000" spc="-20" dirty="0">
                <a:solidFill>
                  <a:schemeClr val="bg1"/>
                </a:solidFill>
                <a:latin typeface="NanumSquare Neo OTF Heavy" pitchFamily="2" charset="-127"/>
                <a:ea typeface="NanumSquare Neo OTF Heavy" pitchFamily="2" charset="-127"/>
                <a:cs typeface="OpenSansCondensed-ExtraBold"/>
              </a:rPr>
              <a:t>센서 데이터</a:t>
            </a:r>
            <a:endParaRPr sz="2000" dirty="0">
              <a:solidFill>
                <a:schemeClr val="bg1"/>
              </a:solidFill>
              <a:latin typeface="NanumSquare Neo OTF Heavy" pitchFamily="2" charset="-127"/>
              <a:ea typeface="NanumSquare Neo OTF Heavy" pitchFamily="2" charset="-127"/>
              <a:cs typeface="OpenSansCondensed-ExtraBold"/>
            </a:endParaRPr>
          </a:p>
        </p:txBody>
      </p:sp>
      <p:pic>
        <p:nvPicPr>
          <p:cNvPr id="5" name="그래픽 4" descr="오토바이 단색으로 채워진">
            <a:extLst>
              <a:ext uri="{FF2B5EF4-FFF2-40B4-BE49-F238E27FC236}">
                <a16:creationId xmlns:a16="http://schemas.microsoft.com/office/drawing/2014/main" id="{0699CD8B-22CD-B54D-EB84-0A59AB84F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2608" y="2877961"/>
            <a:ext cx="914400" cy="914400"/>
          </a:xfrm>
          <a:prstGeom prst="rect">
            <a:avLst/>
          </a:prstGeom>
        </p:spPr>
      </p:pic>
      <p:pic>
        <p:nvPicPr>
          <p:cNvPr id="7" name="그래픽 6" descr="닭 다리 윤곽선">
            <a:extLst>
              <a:ext uri="{FF2B5EF4-FFF2-40B4-BE49-F238E27FC236}">
                <a16:creationId xmlns:a16="http://schemas.microsoft.com/office/drawing/2014/main" id="{B494114E-E1AD-1BB7-4B2E-1D01CF3A4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892153" y="3456533"/>
            <a:ext cx="467111" cy="467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F3DF29-DFDE-03ED-8327-0A57E32F0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413" y="46334"/>
            <a:ext cx="2079600" cy="33260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2D72CD-03A1-AD4A-2A7F-49F86F4928FA}"/>
              </a:ext>
            </a:extLst>
          </p:cNvPr>
          <p:cNvSpPr/>
          <p:nvPr/>
        </p:nvSpPr>
        <p:spPr>
          <a:xfrm>
            <a:off x="291865" y="863995"/>
            <a:ext cx="4535500" cy="89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400" b="1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활동 칼로리 기반 맞춤형 배달 서비스 </a:t>
            </a:r>
            <a:endParaRPr lang="en-US" altLang="ko-KR" sz="1400" b="1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0815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7">
            <a:extLst>
              <a:ext uri="{FF2B5EF4-FFF2-40B4-BE49-F238E27FC236}">
                <a16:creationId xmlns:a16="http://schemas.microsoft.com/office/drawing/2014/main" id="{1430661F-4ED8-BF94-FA19-1F006BD9DC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20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8" name="object 55">
            <a:extLst>
              <a:ext uri="{FF2B5EF4-FFF2-40B4-BE49-F238E27FC236}">
                <a16:creationId xmlns:a16="http://schemas.microsoft.com/office/drawing/2014/main" id="{DA9812A1-D395-A18D-B272-3F0106A38DCD}"/>
              </a:ext>
            </a:extLst>
          </p:cNvPr>
          <p:cNvSpPr txBox="1"/>
          <p:nvPr/>
        </p:nvSpPr>
        <p:spPr>
          <a:xfrm>
            <a:off x="7049975" y="1804456"/>
            <a:ext cx="2659063" cy="3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배달 가능한 음식점 제공</a:t>
            </a:r>
          </a:p>
        </p:txBody>
      </p:sp>
      <p:sp>
        <p:nvSpPr>
          <p:cNvPr id="30" name="object 55">
            <a:extLst>
              <a:ext uri="{FF2B5EF4-FFF2-40B4-BE49-F238E27FC236}">
                <a16:creationId xmlns:a16="http://schemas.microsoft.com/office/drawing/2014/main" id="{8DFC0FB6-98DB-49FE-EA0C-7C07222EC2D3}"/>
              </a:ext>
            </a:extLst>
          </p:cNvPr>
          <p:cNvSpPr txBox="1"/>
          <p:nvPr/>
        </p:nvSpPr>
        <p:spPr>
          <a:xfrm>
            <a:off x="7230863" y="3248572"/>
            <a:ext cx="2297289" cy="3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25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신속한 배달 서비스</a:t>
            </a: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B704E951-205D-3456-649E-B874776F7DC6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32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기대효과</a:t>
            </a:r>
            <a:endParaRPr lang="en" altLang="ko-KR" sz="3200" b="0" spc="-55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29204189-70E6-72AE-F915-C9B69B2088EA}"/>
              </a:ext>
            </a:extLst>
          </p:cNvPr>
          <p:cNvSpPr/>
          <p:nvPr/>
        </p:nvSpPr>
        <p:spPr>
          <a:xfrm>
            <a:off x="4250281" y="1236649"/>
            <a:ext cx="2119312" cy="2036604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정확한 칼로리</a:t>
            </a:r>
            <a:endParaRPr lang="en-US" altLang="ko-KR" sz="20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소모량 예측</a:t>
            </a:r>
          </a:p>
          <a:p>
            <a:pPr algn="ctr"/>
            <a:endParaRPr lang="en-US"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979B5F47-6BDB-4D1B-BED2-338F992786AE}"/>
              </a:ext>
            </a:extLst>
          </p:cNvPr>
          <p:cNvSpPr/>
          <p:nvPr/>
        </p:nvSpPr>
        <p:spPr>
          <a:xfrm>
            <a:off x="6686512" y="2763123"/>
            <a:ext cx="2119312" cy="2036604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개인화된 </a:t>
            </a:r>
            <a:endParaRPr lang="en-US" altLang="ko-KR" sz="2000" b="1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목표 설정 및 추적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61BF660C-483D-7D83-9492-35481D5D71B1}"/>
              </a:ext>
            </a:extLst>
          </p:cNvPr>
          <p:cNvSpPr/>
          <p:nvPr/>
        </p:nvSpPr>
        <p:spPr>
          <a:xfrm>
            <a:off x="5481519" y="5136746"/>
            <a:ext cx="2119312" cy="2036604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배달 가능한 </a:t>
            </a:r>
            <a:endParaRPr lang="en-US" altLang="ko-KR" sz="20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음식점 제공</a:t>
            </a:r>
          </a:p>
          <a:p>
            <a:pPr algn="ctr"/>
            <a:endParaRPr lang="en-US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226D78-56C2-165E-7535-79B3CB233B58}"/>
              </a:ext>
            </a:extLst>
          </p:cNvPr>
          <p:cNvSpPr/>
          <p:nvPr/>
        </p:nvSpPr>
        <p:spPr>
          <a:xfrm>
            <a:off x="1890753" y="2763123"/>
            <a:ext cx="2119312" cy="2036604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  <a:p>
            <a:pPr algn="ctr"/>
            <a:endParaRPr lang="en-US" sz="2400" dirty="0"/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신속한 </a:t>
            </a:r>
            <a:endParaRPr lang="en-US" altLang="ko-KR" sz="20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배달 서비스</a:t>
            </a:r>
          </a:p>
          <a:p>
            <a:pPr algn="ctr"/>
            <a:endParaRPr lang="en-US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3A048566-879B-5D50-93B3-9C46E85F8648}"/>
              </a:ext>
            </a:extLst>
          </p:cNvPr>
          <p:cNvSpPr/>
          <p:nvPr/>
        </p:nvSpPr>
        <p:spPr>
          <a:xfrm>
            <a:off x="2998788" y="5173821"/>
            <a:ext cx="2119312" cy="2036604"/>
          </a:xfrm>
          <a:custGeom>
            <a:avLst/>
            <a:gdLst/>
            <a:ahLst/>
            <a:cxnLst/>
            <a:rect l="l" t="t" r="r" b="b"/>
            <a:pathLst>
              <a:path w="2428240" h="2428240">
                <a:moveTo>
                  <a:pt x="1213992" y="0"/>
                </a:moveTo>
                <a:lnTo>
                  <a:pt x="1166323" y="918"/>
                </a:lnTo>
                <a:lnTo>
                  <a:pt x="1119119" y="3652"/>
                </a:lnTo>
                <a:lnTo>
                  <a:pt x="1072415" y="8167"/>
                </a:lnTo>
                <a:lnTo>
                  <a:pt x="1026244" y="14429"/>
                </a:lnTo>
                <a:lnTo>
                  <a:pt x="980639" y="22406"/>
                </a:lnTo>
                <a:lnTo>
                  <a:pt x="935635" y="32062"/>
                </a:lnTo>
                <a:lnTo>
                  <a:pt x="891265" y="43364"/>
                </a:lnTo>
                <a:lnTo>
                  <a:pt x="847563" y="56280"/>
                </a:lnTo>
                <a:lnTo>
                  <a:pt x="804562" y="70773"/>
                </a:lnTo>
                <a:lnTo>
                  <a:pt x="762297" y="86813"/>
                </a:lnTo>
                <a:lnTo>
                  <a:pt x="720801" y="104363"/>
                </a:lnTo>
                <a:lnTo>
                  <a:pt x="680109" y="123391"/>
                </a:lnTo>
                <a:lnTo>
                  <a:pt x="640252" y="143863"/>
                </a:lnTo>
                <a:lnTo>
                  <a:pt x="601266" y="165745"/>
                </a:lnTo>
                <a:lnTo>
                  <a:pt x="563185" y="189003"/>
                </a:lnTo>
                <a:lnTo>
                  <a:pt x="526041" y="213604"/>
                </a:lnTo>
                <a:lnTo>
                  <a:pt x="489868" y="239514"/>
                </a:lnTo>
                <a:lnTo>
                  <a:pt x="454701" y="266700"/>
                </a:lnTo>
                <a:lnTo>
                  <a:pt x="420573" y="295126"/>
                </a:lnTo>
                <a:lnTo>
                  <a:pt x="387518" y="324761"/>
                </a:lnTo>
                <a:lnTo>
                  <a:pt x="355569" y="355569"/>
                </a:lnTo>
                <a:lnTo>
                  <a:pt x="324761" y="387518"/>
                </a:lnTo>
                <a:lnTo>
                  <a:pt x="295126" y="420573"/>
                </a:lnTo>
                <a:lnTo>
                  <a:pt x="266700" y="454701"/>
                </a:lnTo>
                <a:lnTo>
                  <a:pt x="239514" y="489868"/>
                </a:lnTo>
                <a:lnTo>
                  <a:pt x="213604" y="526041"/>
                </a:lnTo>
                <a:lnTo>
                  <a:pt x="189003" y="563185"/>
                </a:lnTo>
                <a:lnTo>
                  <a:pt x="165745" y="601266"/>
                </a:lnTo>
                <a:lnTo>
                  <a:pt x="143863" y="640252"/>
                </a:lnTo>
                <a:lnTo>
                  <a:pt x="123391" y="680109"/>
                </a:lnTo>
                <a:lnTo>
                  <a:pt x="104363" y="720801"/>
                </a:lnTo>
                <a:lnTo>
                  <a:pt x="86813" y="762297"/>
                </a:lnTo>
                <a:lnTo>
                  <a:pt x="70773" y="804562"/>
                </a:lnTo>
                <a:lnTo>
                  <a:pt x="56280" y="847563"/>
                </a:lnTo>
                <a:lnTo>
                  <a:pt x="43364" y="891265"/>
                </a:lnTo>
                <a:lnTo>
                  <a:pt x="32062" y="935635"/>
                </a:lnTo>
                <a:lnTo>
                  <a:pt x="22406" y="980639"/>
                </a:lnTo>
                <a:lnTo>
                  <a:pt x="14429" y="1026244"/>
                </a:lnTo>
                <a:lnTo>
                  <a:pt x="8167" y="1072415"/>
                </a:lnTo>
                <a:lnTo>
                  <a:pt x="3652" y="1119119"/>
                </a:lnTo>
                <a:lnTo>
                  <a:pt x="918" y="1166323"/>
                </a:lnTo>
                <a:lnTo>
                  <a:pt x="0" y="1213993"/>
                </a:lnTo>
                <a:lnTo>
                  <a:pt x="918" y="1261662"/>
                </a:lnTo>
                <a:lnTo>
                  <a:pt x="3652" y="1308866"/>
                </a:lnTo>
                <a:lnTo>
                  <a:pt x="8167" y="1355570"/>
                </a:lnTo>
                <a:lnTo>
                  <a:pt x="14429" y="1401741"/>
                </a:lnTo>
                <a:lnTo>
                  <a:pt x="22406" y="1447346"/>
                </a:lnTo>
                <a:lnTo>
                  <a:pt x="32062" y="1492350"/>
                </a:lnTo>
                <a:lnTo>
                  <a:pt x="43364" y="1536720"/>
                </a:lnTo>
                <a:lnTo>
                  <a:pt x="56280" y="1580422"/>
                </a:lnTo>
                <a:lnTo>
                  <a:pt x="70773" y="1623423"/>
                </a:lnTo>
                <a:lnTo>
                  <a:pt x="86813" y="1665688"/>
                </a:lnTo>
                <a:lnTo>
                  <a:pt x="104363" y="1707184"/>
                </a:lnTo>
                <a:lnTo>
                  <a:pt x="123391" y="1747876"/>
                </a:lnTo>
                <a:lnTo>
                  <a:pt x="143863" y="1787733"/>
                </a:lnTo>
                <a:lnTo>
                  <a:pt x="165745" y="1826719"/>
                </a:lnTo>
                <a:lnTo>
                  <a:pt x="189003" y="1864800"/>
                </a:lnTo>
                <a:lnTo>
                  <a:pt x="213604" y="1901944"/>
                </a:lnTo>
                <a:lnTo>
                  <a:pt x="239514" y="1938117"/>
                </a:lnTo>
                <a:lnTo>
                  <a:pt x="266700" y="1973284"/>
                </a:lnTo>
                <a:lnTo>
                  <a:pt x="295126" y="2007412"/>
                </a:lnTo>
                <a:lnTo>
                  <a:pt x="324761" y="2040467"/>
                </a:lnTo>
                <a:lnTo>
                  <a:pt x="355569" y="2072416"/>
                </a:lnTo>
                <a:lnTo>
                  <a:pt x="387518" y="2103224"/>
                </a:lnTo>
                <a:lnTo>
                  <a:pt x="420573" y="2132859"/>
                </a:lnTo>
                <a:lnTo>
                  <a:pt x="454701" y="2161285"/>
                </a:lnTo>
                <a:lnTo>
                  <a:pt x="489868" y="2188471"/>
                </a:lnTo>
                <a:lnTo>
                  <a:pt x="526041" y="2214381"/>
                </a:lnTo>
                <a:lnTo>
                  <a:pt x="563185" y="2238982"/>
                </a:lnTo>
                <a:lnTo>
                  <a:pt x="601266" y="2262240"/>
                </a:lnTo>
                <a:lnTo>
                  <a:pt x="640252" y="2284122"/>
                </a:lnTo>
                <a:lnTo>
                  <a:pt x="680109" y="2304594"/>
                </a:lnTo>
                <a:lnTo>
                  <a:pt x="720801" y="2323622"/>
                </a:lnTo>
                <a:lnTo>
                  <a:pt x="762297" y="2341172"/>
                </a:lnTo>
                <a:lnTo>
                  <a:pt x="804562" y="2357212"/>
                </a:lnTo>
                <a:lnTo>
                  <a:pt x="847563" y="2371705"/>
                </a:lnTo>
                <a:lnTo>
                  <a:pt x="891265" y="2384621"/>
                </a:lnTo>
                <a:lnTo>
                  <a:pt x="935635" y="2395923"/>
                </a:lnTo>
                <a:lnTo>
                  <a:pt x="980639" y="2405579"/>
                </a:lnTo>
                <a:lnTo>
                  <a:pt x="1026244" y="2413556"/>
                </a:lnTo>
                <a:lnTo>
                  <a:pt x="1072415" y="2419818"/>
                </a:lnTo>
                <a:lnTo>
                  <a:pt x="1119119" y="2424333"/>
                </a:lnTo>
                <a:lnTo>
                  <a:pt x="1166323" y="2427067"/>
                </a:lnTo>
                <a:lnTo>
                  <a:pt x="1213992" y="2427986"/>
                </a:lnTo>
                <a:lnTo>
                  <a:pt x="1261662" y="2427067"/>
                </a:lnTo>
                <a:lnTo>
                  <a:pt x="1308866" y="2424333"/>
                </a:lnTo>
                <a:lnTo>
                  <a:pt x="1355570" y="2419818"/>
                </a:lnTo>
                <a:lnTo>
                  <a:pt x="1401741" y="2413556"/>
                </a:lnTo>
                <a:lnTo>
                  <a:pt x="1447346" y="2405579"/>
                </a:lnTo>
                <a:lnTo>
                  <a:pt x="1492350" y="2395923"/>
                </a:lnTo>
                <a:lnTo>
                  <a:pt x="1536720" y="2384621"/>
                </a:lnTo>
                <a:lnTo>
                  <a:pt x="1580422" y="2371705"/>
                </a:lnTo>
                <a:lnTo>
                  <a:pt x="1623423" y="2357212"/>
                </a:lnTo>
                <a:lnTo>
                  <a:pt x="1665688" y="2341172"/>
                </a:lnTo>
                <a:lnTo>
                  <a:pt x="1707184" y="2323622"/>
                </a:lnTo>
                <a:lnTo>
                  <a:pt x="1747876" y="2304594"/>
                </a:lnTo>
                <a:lnTo>
                  <a:pt x="1787733" y="2284122"/>
                </a:lnTo>
                <a:lnTo>
                  <a:pt x="1826719" y="2262240"/>
                </a:lnTo>
                <a:lnTo>
                  <a:pt x="1864800" y="2238982"/>
                </a:lnTo>
                <a:lnTo>
                  <a:pt x="1901944" y="2214381"/>
                </a:lnTo>
                <a:lnTo>
                  <a:pt x="1938117" y="2188471"/>
                </a:lnTo>
                <a:lnTo>
                  <a:pt x="1973284" y="2161285"/>
                </a:lnTo>
                <a:lnTo>
                  <a:pt x="2007412" y="2132859"/>
                </a:lnTo>
                <a:lnTo>
                  <a:pt x="2040467" y="2103224"/>
                </a:lnTo>
                <a:lnTo>
                  <a:pt x="2072416" y="2072416"/>
                </a:lnTo>
                <a:lnTo>
                  <a:pt x="2103224" y="2040467"/>
                </a:lnTo>
                <a:lnTo>
                  <a:pt x="2132859" y="2007412"/>
                </a:lnTo>
                <a:lnTo>
                  <a:pt x="2161285" y="1973284"/>
                </a:lnTo>
                <a:lnTo>
                  <a:pt x="2188471" y="1938117"/>
                </a:lnTo>
                <a:lnTo>
                  <a:pt x="2214381" y="1901944"/>
                </a:lnTo>
                <a:lnTo>
                  <a:pt x="2238982" y="1864800"/>
                </a:lnTo>
                <a:lnTo>
                  <a:pt x="2262240" y="1826719"/>
                </a:lnTo>
                <a:lnTo>
                  <a:pt x="2284122" y="1787733"/>
                </a:lnTo>
                <a:lnTo>
                  <a:pt x="2304594" y="1747876"/>
                </a:lnTo>
                <a:lnTo>
                  <a:pt x="2323622" y="1707184"/>
                </a:lnTo>
                <a:lnTo>
                  <a:pt x="2341172" y="1665688"/>
                </a:lnTo>
                <a:lnTo>
                  <a:pt x="2357212" y="1623423"/>
                </a:lnTo>
                <a:lnTo>
                  <a:pt x="2371705" y="1580422"/>
                </a:lnTo>
                <a:lnTo>
                  <a:pt x="2384621" y="1536720"/>
                </a:lnTo>
                <a:lnTo>
                  <a:pt x="2395923" y="1492350"/>
                </a:lnTo>
                <a:lnTo>
                  <a:pt x="2405579" y="1447346"/>
                </a:lnTo>
                <a:lnTo>
                  <a:pt x="2413556" y="1401741"/>
                </a:lnTo>
                <a:lnTo>
                  <a:pt x="2419818" y="1355570"/>
                </a:lnTo>
                <a:lnTo>
                  <a:pt x="2424333" y="1308866"/>
                </a:lnTo>
                <a:lnTo>
                  <a:pt x="2427067" y="1261662"/>
                </a:lnTo>
                <a:lnTo>
                  <a:pt x="2427985" y="1213993"/>
                </a:lnTo>
                <a:lnTo>
                  <a:pt x="2427067" y="1166323"/>
                </a:lnTo>
                <a:lnTo>
                  <a:pt x="2424333" y="1119119"/>
                </a:lnTo>
                <a:lnTo>
                  <a:pt x="2419818" y="1072415"/>
                </a:lnTo>
                <a:lnTo>
                  <a:pt x="2413556" y="1026244"/>
                </a:lnTo>
                <a:lnTo>
                  <a:pt x="2405579" y="980639"/>
                </a:lnTo>
                <a:lnTo>
                  <a:pt x="2395923" y="935635"/>
                </a:lnTo>
                <a:lnTo>
                  <a:pt x="2384621" y="891265"/>
                </a:lnTo>
                <a:lnTo>
                  <a:pt x="2371705" y="847563"/>
                </a:lnTo>
                <a:lnTo>
                  <a:pt x="2357212" y="804562"/>
                </a:lnTo>
                <a:lnTo>
                  <a:pt x="2341172" y="762297"/>
                </a:lnTo>
                <a:lnTo>
                  <a:pt x="2323622" y="720801"/>
                </a:lnTo>
                <a:lnTo>
                  <a:pt x="2304594" y="680109"/>
                </a:lnTo>
                <a:lnTo>
                  <a:pt x="2284122" y="640252"/>
                </a:lnTo>
                <a:lnTo>
                  <a:pt x="2262240" y="601266"/>
                </a:lnTo>
                <a:lnTo>
                  <a:pt x="2238982" y="563185"/>
                </a:lnTo>
                <a:lnTo>
                  <a:pt x="2214381" y="526041"/>
                </a:lnTo>
                <a:lnTo>
                  <a:pt x="2188471" y="489868"/>
                </a:lnTo>
                <a:lnTo>
                  <a:pt x="2161285" y="454701"/>
                </a:lnTo>
                <a:lnTo>
                  <a:pt x="2132859" y="420573"/>
                </a:lnTo>
                <a:lnTo>
                  <a:pt x="2103224" y="387518"/>
                </a:lnTo>
                <a:lnTo>
                  <a:pt x="2072416" y="355569"/>
                </a:lnTo>
                <a:lnTo>
                  <a:pt x="2040467" y="324761"/>
                </a:lnTo>
                <a:lnTo>
                  <a:pt x="2007412" y="295126"/>
                </a:lnTo>
                <a:lnTo>
                  <a:pt x="1973284" y="266700"/>
                </a:lnTo>
                <a:lnTo>
                  <a:pt x="1938117" y="239514"/>
                </a:lnTo>
                <a:lnTo>
                  <a:pt x="1901944" y="213604"/>
                </a:lnTo>
                <a:lnTo>
                  <a:pt x="1864800" y="189003"/>
                </a:lnTo>
                <a:lnTo>
                  <a:pt x="1826719" y="165745"/>
                </a:lnTo>
                <a:lnTo>
                  <a:pt x="1787733" y="143863"/>
                </a:lnTo>
                <a:lnTo>
                  <a:pt x="1747876" y="123391"/>
                </a:lnTo>
                <a:lnTo>
                  <a:pt x="1707184" y="104363"/>
                </a:lnTo>
                <a:lnTo>
                  <a:pt x="1665688" y="86813"/>
                </a:lnTo>
                <a:lnTo>
                  <a:pt x="1623423" y="70773"/>
                </a:lnTo>
                <a:lnTo>
                  <a:pt x="1580422" y="56280"/>
                </a:lnTo>
                <a:lnTo>
                  <a:pt x="1536720" y="43364"/>
                </a:lnTo>
                <a:lnTo>
                  <a:pt x="1492350" y="32062"/>
                </a:lnTo>
                <a:lnTo>
                  <a:pt x="1447346" y="22406"/>
                </a:lnTo>
                <a:lnTo>
                  <a:pt x="1401741" y="14429"/>
                </a:lnTo>
                <a:lnTo>
                  <a:pt x="1355570" y="8167"/>
                </a:lnTo>
                <a:lnTo>
                  <a:pt x="1308866" y="3652"/>
                </a:lnTo>
                <a:lnTo>
                  <a:pt x="1261662" y="918"/>
                </a:lnTo>
                <a:lnTo>
                  <a:pt x="12139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algn="ctr"/>
            <a:endParaRPr lang="en-US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효율적인</a:t>
            </a:r>
            <a:endParaRPr lang="en-US" altLang="ko-KR" sz="2000" dirty="0">
              <a:solidFill>
                <a:schemeClr val="bg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배달 음식 선택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1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9">
            <a:extLst>
              <a:ext uri="{FF2B5EF4-FFF2-40B4-BE49-F238E27FC236}">
                <a16:creationId xmlns:a16="http://schemas.microsoft.com/office/drawing/2014/main" id="{CC804EC6-1D63-3E0D-8535-E19F5120E23B}"/>
              </a:ext>
            </a:extLst>
          </p:cNvPr>
          <p:cNvSpPr txBox="1"/>
          <p:nvPr/>
        </p:nvSpPr>
        <p:spPr>
          <a:xfrm>
            <a:off x="5368781" y="487191"/>
            <a:ext cx="2414271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18" name="object 33">
            <a:extLst>
              <a:ext uri="{FF2B5EF4-FFF2-40B4-BE49-F238E27FC236}">
                <a16:creationId xmlns:a16="http://schemas.microsoft.com/office/drawing/2014/main" id="{2A1BB897-B7C6-F8F4-563B-6267F3502ADB}"/>
              </a:ext>
            </a:extLst>
          </p:cNvPr>
          <p:cNvSpPr txBox="1"/>
          <p:nvPr/>
        </p:nvSpPr>
        <p:spPr>
          <a:xfrm>
            <a:off x="2893610" y="487191"/>
            <a:ext cx="24548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BA38A5C0-C520-DC30-7364-C0A42DF29AEB}"/>
              </a:ext>
            </a:extLst>
          </p:cNvPr>
          <p:cNvSpPr txBox="1"/>
          <p:nvPr/>
        </p:nvSpPr>
        <p:spPr>
          <a:xfrm>
            <a:off x="439852" y="487191"/>
            <a:ext cx="2433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유저 시나리오 </a:t>
            </a:r>
            <a:r>
              <a:rPr lang="en-US" altLang="ko-KR" sz="1600" b="1" spc="-10" dirty="0">
                <a:solidFill>
                  <a:schemeClr val="bg1"/>
                </a:solidFill>
                <a:latin typeface="NanumSquare Neo OTF Bold" pitchFamily="2" charset="-127"/>
                <a:ea typeface="NanumSquare Neo OTF Bold" pitchFamily="2" charset="-127"/>
                <a:cs typeface="Open Sans Condensed Condensed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NanumSquare Neo OTF Bold" pitchFamily="2" charset="-127"/>
              <a:ea typeface="NanumSquare Neo OTF Bold" pitchFamily="2" charset="-127"/>
              <a:cs typeface="Open Sans Condensed Condensed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341741F3-DDAB-A6DD-68D4-F8F1CE825E02}"/>
              </a:ext>
            </a:extLst>
          </p:cNvPr>
          <p:cNvSpPr/>
          <p:nvPr/>
        </p:nvSpPr>
        <p:spPr>
          <a:xfrm>
            <a:off x="2881759" y="365099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533692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B5F2A42-8C5B-57D2-0AA7-FAE798E81C11}"/>
              </a:ext>
            </a:extLst>
          </p:cNvPr>
          <p:cNvSpPr/>
          <p:nvPr/>
        </p:nvSpPr>
        <p:spPr>
          <a:xfrm>
            <a:off x="5341033" y="364899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533692"/>
                </a:moveTo>
                <a:lnTo>
                  <a:pt x="0" y="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C475D036-75F9-77B4-16F4-C368824C2E0C}"/>
              </a:ext>
            </a:extLst>
          </p:cNvPr>
          <p:cNvSpPr txBox="1">
            <a:spLocks/>
          </p:cNvSpPr>
          <p:nvPr/>
        </p:nvSpPr>
        <p:spPr>
          <a:xfrm>
            <a:off x="3822700" y="3248025"/>
            <a:ext cx="506222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54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감사합니다</a:t>
            </a:r>
            <a:endParaRPr lang="ko-KR" altLang="en-US" sz="54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>
            <a:extLst>
              <a:ext uri="{FF2B5EF4-FFF2-40B4-BE49-F238E27FC236}">
                <a16:creationId xmlns:a16="http://schemas.microsoft.com/office/drawing/2014/main" id="{216F2378-F469-F98D-BCAF-CC56A8C7C748}"/>
              </a:ext>
            </a:extLst>
          </p:cNvPr>
          <p:cNvSpPr/>
          <p:nvPr/>
        </p:nvSpPr>
        <p:spPr>
          <a:xfrm flipH="1">
            <a:off x="5325425" y="2998119"/>
            <a:ext cx="45719" cy="2265671"/>
          </a:xfrm>
          <a:custGeom>
            <a:avLst/>
            <a:gdLst/>
            <a:ahLst/>
            <a:cxnLst/>
            <a:rect l="l" t="t" r="r" b="b"/>
            <a:pathLst>
              <a:path h="2870835">
                <a:moveTo>
                  <a:pt x="0" y="0"/>
                </a:moveTo>
                <a:lnTo>
                  <a:pt x="0" y="2870682"/>
                </a:lnTo>
              </a:path>
            </a:pathLst>
          </a:custGeom>
          <a:ln w="12700">
            <a:solidFill>
              <a:schemeClr val="tx1"/>
            </a:solidFill>
            <a:tailEnd type="arrow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D1DDA785-5A40-318E-CFCC-5F4B03ADD8AA}"/>
              </a:ext>
            </a:extLst>
          </p:cNvPr>
          <p:cNvSpPr/>
          <p:nvPr/>
        </p:nvSpPr>
        <p:spPr>
          <a:xfrm>
            <a:off x="546101" y="2645792"/>
            <a:ext cx="9372599" cy="2066661"/>
          </a:xfrm>
          <a:custGeom>
            <a:avLst/>
            <a:gdLst/>
            <a:ahLst/>
            <a:cxnLst/>
            <a:rect l="l" t="t" r="r" b="b"/>
            <a:pathLst>
              <a:path w="6984365" h="1951354">
                <a:moveTo>
                  <a:pt x="6008357" y="0"/>
                </a:moveTo>
                <a:lnTo>
                  <a:pt x="975639" y="0"/>
                </a:lnTo>
                <a:lnTo>
                  <a:pt x="926944" y="1194"/>
                </a:lnTo>
                <a:lnTo>
                  <a:pt x="878868" y="4738"/>
                </a:lnTo>
                <a:lnTo>
                  <a:pt x="831465" y="10578"/>
                </a:lnTo>
                <a:lnTo>
                  <a:pt x="784792" y="18657"/>
                </a:lnTo>
                <a:lnTo>
                  <a:pt x="738905" y="28919"/>
                </a:lnTo>
                <a:lnTo>
                  <a:pt x="693860" y="41308"/>
                </a:lnTo>
                <a:lnTo>
                  <a:pt x="649712" y="55768"/>
                </a:lnTo>
                <a:lnTo>
                  <a:pt x="606517" y="72244"/>
                </a:lnTo>
                <a:lnTo>
                  <a:pt x="564332" y="90679"/>
                </a:lnTo>
                <a:lnTo>
                  <a:pt x="523212" y="111018"/>
                </a:lnTo>
                <a:lnTo>
                  <a:pt x="483213" y="133205"/>
                </a:lnTo>
                <a:lnTo>
                  <a:pt x="444391" y="157183"/>
                </a:lnTo>
                <a:lnTo>
                  <a:pt x="406802" y="182897"/>
                </a:lnTo>
                <a:lnTo>
                  <a:pt x="370501" y="210292"/>
                </a:lnTo>
                <a:lnTo>
                  <a:pt x="335546" y="239310"/>
                </a:lnTo>
                <a:lnTo>
                  <a:pt x="301991" y="269897"/>
                </a:lnTo>
                <a:lnTo>
                  <a:pt x="269892" y="301996"/>
                </a:lnTo>
                <a:lnTo>
                  <a:pt x="239306" y="335551"/>
                </a:lnTo>
                <a:lnTo>
                  <a:pt x="210288" y="370507"/>
                </a:lnTo>
                <a:lnTo>
                  <a:pt x="182894" y="406807"/>
                </a:lnTo>
                <a:lnTo>
                  <a:pt x="157180" y="444397"/>
                </a:lnTo>
                <a:lnTo>
                  <a:pt x="133202" y="483219"/>
                </a:lnTo>
                <a:lnTo>
                  <a:pt x="111016" y="523217"/>
                </a:lnTo>
                <a:lnTo>
                  <a:pt x="90677" y="564337"/>
                </a:lnTo>
                <a:lnTo>
                  <a:pt x="72242" y="606522"/>
                </a:lnTo>
                <a:lnTo>
                  <a:pt x="55767" y="649717"/>
                </a:lnTo>
                <a:lnTo>
                  <a:pt x="41307" y="693864"/>
                </a:lnTo>
                <a:lnTo>
                  <a:pt x="28918" y="738909"/>
                </a:lnTo>
                <a:lnTo>
                  <a:pt x="18656" y="784796"/>
                </a:lnTo>
                <a:lnTo>
                  <a:pt x="10578" y="831468"/>
                </a:lnTo>
                <a:lnTo>
                  <a:pt x="4738" y="878870"/>
                </a:lnTo>
                <a:lnTo>
                  <a:pt x="1194" y="926945"/>
                </a:lnTo>
                <a:lnTo>
                  <a:pt x="0" y="975639"/>
                </a:lnTo>
                <a:lnTo>
                  <a:pt x="1194" y="1024334"/>
                </a:lnTo>
                <a:lnTo>
                  <a:pt x="4738" y="1072410"/>
                </a:lnTo>
                <a:lnTo>
                  <a:pt x="10578" y="1119813"/>
                </a:lnTo>
                <a:lnTo>
                  <a:pt x="18656" y="1166486"/>
                </a:lnTo>
                <a:lnTo>
                  <a:pt x="28918" y="1212373"/>
                </a:lnTo>
                <a:lnTo>
                  <a:pt x="41307" y="1257418"/>
                </a:lnTo>
                <a:lnTo>
                  <a:pt x="55767" y="1301566"/>
                </a:lnTo>
                <a:lnTo>
                  <a:pt x="72242" y="1344761"/>
                </a:lnTo>
                <a:lnTo>
                  <a:pt x="90677" y="1386946"/>
                </a:lnTo>
                <a:lnTo>
                  <a:pt x="111016" y="1428066"/>
                </a:lnTo>
                <a:lnTo>
                  <a:pt x="133202" y="1468065"/>
                </a:lnTo>
                <a:lnTo>
                  <a:pt x="157180" y="1506887"/>
                </a:lnTo>
                <a:lnTo>
                  <a:pt x="182894" y="1544476"/>
                </a:lnTo>
                <a:lnTo>
                  <a:pt x="210288" y="1580776"/>
                </a:lnTo>
                <a:lnTo>
                  <a:pt x="239306" y="1615732"/>
                </a:lnTo>
                <a:lnTo>
                  <a:pt x="269892" y="1649287"/>
                </a:lnTo>
                <a:lnTo>
                  <a:pt x="301991" y="1681386"/>
                </a:lnTo>
                <a:lnTo>
                  <a:pt x="335546" y="1711972"/>
                </a:lnTo>
                <a:lnTo>
                  <a:pt x="370501" y="1740990"/>
                </a:lnTo>
                <a:lnTo>
                  <a:pt x="406802" y="1768384"/>
                </a:lnTo>
                <a:lnTo>
                  <a:pt x="444391" y="1794098"/>
                </a:lnTo>
                <a:lnTo>
                  <a:pt x="483213" y="1818076"/>
                </a:lnTo>
                <a:lnTo>
                  <a:pt x="523212" y="1840262"/>
                </a:lnTo>
                <a:lnTo>
                  <a:pt x="564332" y="1860601"/>
                </a:lnTo>
                <a:lnTo>
                  <a:pt x="606517" y="1879036"/>
                </a:lnTo>
                <a:lnTo>
                  <a:pt x="649712" y="1895511"/>
                </a:lnTo>
                <a:lnTo>
                  <a:pt x="693860" y="1909971"/>
                </a:lnTo>
                <a:lnTo>
                  <a:pt x="738905" y="1922360"/>
                </a:lnTo>
                <a:lnTo>
                  <a:pt x="784792" y="1932621"/>
                </a:lnTo>
                <a:lnTo>
                  <a:pt x="831465" y="1940700"/>
                </a:lnTo>
                <a:lnTo>
                  <a:pt x="878868" y="1946540"/>
                </a:lnTo>
                <a:lnTo>
                  <a:pt x="926944" y="1950084"/>
                </a:lnTo>
                <a:lnTo>
                  <a:pt x="975639" y="1951278"/>
                </a:lnTo>
                <a:lnTo>
                  <a:pt x="6008357" y="1951278"/>
                </a:lnTo>
                <a:lnTo>
                  <a:pt x="6057051" y="1950084"/>
                </a:lnTo>
                <a:lnTo>
                  <a:pt x="6105128" y="1946540"/>
                </a:lnTo>
                <a:lnTo>
                  <a:pt x="6152531" y="1940700"/>
                </a:lnTo>
                <a:lnTo>
                  <a:pt x="6199204" y="1932621"/>
                </a:lnTo>
                <a:lnTo>
                  <a:pt x="6245091" y="1922360"/>
                </a:lnTo>
                <a:lnTo>
                  <a:pt x="6290136" y="1909971"/>
                </a:lnTo>
                <a:lnTo>
                  <a:pt x="6334284" y="1895511"/>
                </a:lnTo>
                <a:lnTo>
                  <a:pt x="6377479" y="1879036"/>
                </a:lnTo>
                <a:lnTo>
                  <a:pt x="6419664" y="1860601"/>
                </a:lnTo>
                <a:lnTo>
                  <a:pt x="6460784" y="1840262"/>
                </a:lnTo>
                <a:lnTo>
                  <a:pt x="6500783" y="1818076"/>
                </a:lnTo>
                <a:lnTo>
                  <a:pt x="6539605" y="1794098"/>
                </a:lnTo>
                <a:lnTo>
                  <a:pt x="6577194" y="1768384"/>
                </a:lnTo>
                <a:lnTo>
                  <a:pt x="6613494" y="1740990"/>
                </a:lnTo>
                <a:lnTo>
                  <a:pt x="6648450" y="1711972"/>
                </a:lnTo>
                <a:lnTo>
                  <a:pt x="6682005" y="1681386"/>
                </a:lnTo>
                <a:lnTo>
                  <a:pt x="6714104" y="1649287"/>
                </a:lnTo>
                <a:lnTo>
                  <a:pt x="6744690" y="1615732"/>
                </a:lnTo>
                <a:lnTo>
                  <a:pt x="6773708" y="1580776"/>
                </a:lnTo>
                <a:lnTo>
                  <a:pt x="6801102" y="1544476"/>
                </a:lnTo>
                <a:lnTo>
                  <a:pt x="6826816" y="1506887"/>
                </a:lnTo>
                <a:lnTo>
                  <a:pt x="6850794" y="1468065"/>
                </a:lnTo>
                <a:lnTo>
                  <a:pt x="6872980" y="1428066"/>
                </a:lnTo>
                <a:lnTo>
                  <a:pt x="6893319" y="1386946"/>
                </a:lnTo>
                <a:lnTo>
                  <a:pt x="6911754" y="1344761"/>
                </a:lnTo>
                <a:lnTo>
                  <a:pt x="6928229" y="1301566"/>
                </a:lnTo>
                <a:lnTo>
                  <a:pt x="6942689" y="1257418"/>
                </a:lnTo>
                <a:lnTo>
                  <a:pt x="6955078" y="1212373"/>
                </a:lnTo>
                <a:lnTo>
                  <a:pt x="6965339" y="1166486"/>
                </a:lnTo>
                <a:lnTo>
                  <a:pt x="6973418" y="1119813"/>
                </a:lnTo>
                <a:lnTo>
                  <a:pt x="6979257" y="1072410"/>
                </a:lnTo>
                <a:lnTo>
                  <a:pt x="6982802" y="1024334"/>
                </a:lnTo>
                <a:lnTo>
                  <a:pt x="6983996" y="975639"/>
                </a:lnTo>
                <a:lnTo>
                  <a:pt x="6982802" y="926945"/>
                </a:lnTo>
                <a:lnTo>
                  <a:pt x="6979257" y="878870"/>
                </a:lnTo>
                <a:lnTo>
                  <a:pt x="6973418" y="831468"/>
                </a:lnTo>
                <a:lnTo>
                  <a:pt x="6965339" y="784796"/>
                </a:lnTo>
                <a:lnTo>
                  <a:pt x="6955078" y="738909"/>
                </a:lnTo>
                <a:lnTo>
                  <a:pt x="6942689" y="693864"/>
                </a:lnTo>
                <a:lnTo>
                  <a:pt x="6928229" y="649717"/>
                </a:lnTo>
                <a:lnTo>
                  <a:pt x="6911754" y="606522"/>
                </a:lnTo>
                <a:lnTo>
                  <a:pt x="6893319" y="564337"/>
                </a:lnTo>
                <a:lnTo>
                  <a:pt x="6872980" y="523217"/>
                </a:lnTo>
                <a:lnTo>
                  <a:pt x="6850794" y="483219"/>
                </a:lnTo>
                <a:lnTo>
                  <a:pt x="6826816" y="444397"/>
                </a:lnTo>
                <a:lnTo>
                  <a:pt x="6801102" y="406807"/>
                </a:lnTo>
                <a:lnTo>
                  <a:pt x="6773708" y="370507"/>
                </a:lnTo>
                <a:lnTo>
                  <a:pt x="6744690" y="335551"/>
                </a:lnTo>
                <a:lnTo>
                  <a:pt x="6714104" y="301996"/>
                </a:lnTo>
                <a:lnTo>
                  <a:pt x="6682005" y="269897"/>
                </a:lnTo>
                <a:lnTo>
                  <a:pt x="6648450" y="239310"/>
                </a:lnTo>
                <a:lnTo>
                  <a:pt x="6613494" y="210292"/>
                </a:lnTo>
                <a:lnTo>
                  <a:pt x="6577194" y="182897"/>
                </a:lnTo>
                <a:lnTo>
                  <a:pt x="6539605" y="157183"/>
                </a:lnTo>
                <a:lnTo>
                  <a:pt x="6500783" y="133205"/>
                </a:lnTo>
                <a:lnTo>
                  <a:pt x="6460784" y="111018"/>
                </a:lnTo>
                <a:lnTo>
                  <a:pt x="6419664" y="90679"/>
                </a:lnTo>
                <a:lnTo>
                  <a:pt x="6377479" y="72244"/>
                </a:lnTo>
                <a:lnTo>
                  <a:pt x="6334284" y="55768"/>
                </a:lnTo>
                <a:lnTo>
                  <a:pt x="6290136" y="41308"/>
                </a:lnTo>
                <a:lnTo>
                  <a:pt x="6245091" y="28919"/>
                </a:lnTo>
                <a:lnTo>
                  <a:pt x="6199204" y="18657"/>
                </a:lnTo>
                <a:lnTo>
                  <a:pt x="6152531" y="10578"/>
                </a:lnTo>
                <a:lnTo>
                  <a:pt x="6105128" y="4738"/>
                </a:lnTo>
                <a:lnTo>
                  <a:pt x="6057051" y="1194"/>
                </a:lnTo>
                <a:lnTo>
                  <a:pt x="600835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A38F8B5-51F0-A2A7-228B-CC444C0D6F30}"/>
              </a:ext>
            </a:extLst>
          </p:cNvPr>
          <p:cNvSpPr/>
          <p:nvPr/>
        </p:nvSpPr>
        <p:spPr>
          <a:xfrm>
            <a:off x="1007302" y="2717435"/>
            <a:ext cx="1748598" cy="1902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FBD34F47-BE00-49F5-4E3D-B525E25EFF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3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6C54F5B-32C5-3C54-D7E6-F3F5DD382C67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서비스 구상 배경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479114BC-C4F4-FFDD-27E0-EA0741BBD473}"/>
              </a:ext>
            </a:extLst>
          </p:cNvPr>
          <p:cNvSpPr txBox="1"/>
          <p:nvPr/>
        </p:nvSpPr>
        <p:spPr>
          <a:xfrm>
            <a:off x="2169324" y="5616116"/>
            <a:ext cx="6450545" cy="394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3460" marR="5080" indent="-1001394" algn="ctr">
              <a:lnSpc>
                <a:spcPct val="106700"/>
              </a:lnSpc>
              <a:spcBef>
                <a:spcPts val="100"/>
              </a:spcBef>
            </a:pPr>
            <a:r>
              <a:rPr lang="ko-KR" altLang="en-US" sz="2400" dirty="0">
                <a:latin typeface="NanumSquare Neo OTF ExtraBold" pitchFamily="2" charset="-127"/>
                <a:ea typeface="NanumSquare Neo OTF ExtraBold" pitchFamily="2" charset="-127"/>
              </a:rPr>
              <a:t> 활동 칼로리 기반 맞춤형 배달 서비스를 만들자</a:t>
            </a:r>
            <a:r>
              <a:rPr lang="en-US" altLang="ko-KR" sz="2400" dirty="0">
                <a:latin typeface="NanumSquare Neo OTF ExtraBold" pitchFamily="2" charset="-127"/>
                <a:ea typeface="NanumSquare Neo OTF ExtraBold" pitchFamily="2" charset="-127"/>
              </a:rPr>
              <a:t>!</a:t>
            </a:r>
            <a:endParaRPr sz="24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C86EA30-CB57-6E6E-C8EC-E97D9BFBD06F}"/>
              </a:ext>
            </a:extLst>
          </p:cNvPr>
          <p:cNvSpPr txBox="1"/>
          <p:nvPr/>
        </p:nvSpPr>
        <p:spPr>
          <a:xfrm>
            <a:off x="1087211" y="3248025"/>
            <a:ext cx="148413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배달 음식의 편의성으로 인한 </a:t>
            </a:r>
            <a:r>
              <a:rPr lang="ko-KR" altLang="en-US" sz="1600" dirty="0">
                <a:solidFill>
                  <a:srgbClr val="FF0000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칼로리 과잉 </a:t>
            </a: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섭취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752B5A-FFDB-D0CF-8749-F2AAC4C44B6E}"/>
              </a:ext>
            </a:extLst>
          </p:cNvPr>
          <p:cNvSpPr/>
          <p:nvPr/>
        </p:nvSpPr>
        <p:spPr>
          <a:xfrm>
            <a:off x="3166363" y="2717435"/>
            <a:ext cx="1748598" cy="1902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BF9FEB-4716-A356-31FE-1BBC1DDFB296}"/>
              </a:ext>
            </a:extLst>
          </p:cNvPr>
          <p:cNvSpPr/>
          <p:nvPr/>
        </p:nvSpPr>
        <p:spPr>
          <a:xfrm>
            <a:off x="5372212" y="2717435"/>
            <a:ext cx="1748598" cy="1902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E51FA0-9841-8A5D-04F4-26B6E48CF418}"/>
              </a:ext>
            </a:extLst>
          </p:cNvPr>
          <p:cNvSpPr/>
          <p:nvPr/>
        </p:nvSpPr>
        <p:spPr>
          <a:xfrm>
            <a:off x="7525568" y="2717435"/>
            <a:ext cx="1748598" cy="1902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E4D988A-0EA9-6A53-5972-7514ED6787E0}"/>
              </a:ext>
            </a:extLst>
          </p:cNvPr>
          <p:cNvSpPr txBox="1"/>
          <p:nvPr/>
        </p:nvSpPr>
        <p:spPr>
          <a:xfrm>
            <a:off x="3243540" y="3371135"/>
            <a:ext cx="14841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칼로리 소비 예측의 어려움 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B3256010-305F-FCEA-D18C-FCD94806E9DB}"/>
              </a:ext>
            </a:extLst>
          </p:cNvPr>
          <p:cNvSpPr txBox="1"/>
          <p:nvPr/>
        </p:nvSpPr>
        <p:spPr>
          <a:xfrm>
            <a:off x="5463175" y="3295286"/>
            <a:ext cx="1530441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배달 음식의</a:t>
            </a:r>
            <a:endParaRPr lang="en-US" altLang="ko-KR" sz="160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FF0000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영양 성분 파악 </a:t>
            </a: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어려움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26FE96D-449C-389E-1B4D-2E90F1191558}"/>
              </a:ext>
            </a:extLst>
          </p:cNvPr>
          <p:cNvSpPr txBox="1"/>
          <p:nvPr/>
        </p:nvSpPr>
        <p:spPr>
          <a:xfrm>
            <a:off x="7623573" y="3301698"/>
            <a:ext cx="15304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식단 관리 어플의 경우 음식을 바로 </a:t>
            </a:r>
            <a:r>
              <a:rPr lang="ko-KR" altLang="en-US" sz="1600" dirty="0">
                <a:solidFill>
                  <a:srgbClr val="FF0000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배달 받을 수 없음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2D2170-E22C-86C6-B49E-E1D32F33BB08}"/>
              </a:ext>
            </a:extLst>
          </p:cNvPr>
          <p:cNvSpPr txBox="1"/>
          <p:nvPr/>
        </p:nvSpPr>
        <p:spPr>
          <a:xfrm>
            <a:off x="4325298" y="5244379"/>
            <a:ext cx="41013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01</a:t>
            </a:r>
            <a:endParaRPr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E30C019-B47D-2C1D-944B-652E5D467CE3}"/>
              </a:ext>
            </a:extLst>
          </p:cNvPr>
          <p:cNvSpPr txBox="1"/>
          <p:nvPr/>
        </p:nvSpPr>
        <p:spPr>
          <a:xfrm>
            <a:off x="4325298" y="6249206"/>
            <a:ext cx="48617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03</a:t>
            </a:r>
            <a:endParaRPr sz="150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84E4C5-D198-BE3B-4A87-C6F60B8560AE}"/>
              </a:ext>
            </a:extLst>
          </p:cNvPr>
          <p:cNvSpPr txBox="1"/>
          <p:nvPr/>
        </p:nvSpPr>
        <p:spPr>
          <a:xfrm>
            <a:off x="7379412" y="5244379"/>
            <a:ext cx="481887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02</a:t>
            </a:r>
            <a:endParaRPr sz="150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D6CF56D-DAFE-D7B4-D61E-FF6A688F0874}"/>
              </a:ext>
            </a:extLst>
          </p:cNvPr>
          <p:cNvSpPr txBox="1"/>
          <p:nvPr/>
        </p:nvSpPr>
        <p:spPr>
          <a:xfrm>
            <a:off x="7379412" y="6249206"/>
            <a:ext cx="49902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04</a:t>
            </a:r>
            <a:endParaRPr sz="150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51039C5-7E7C-9C03-1DD8-80A0DFD3095C}"/>
              </a:ext>
            </a:extLst>
          </p:cNvPr>
          <p:cNvSpPr txBox="1"/>
          <p:nvPr/>
        </p:nvSpPr>
        <p:spPr>
          <a:xfrm>
            <a:off x="7379413" y="6590056"/>
            <a:ext cx="1777287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500" b="1" dirty="0">
                <a:solidFill>
                  <a:schemeClr val="tx1"/>
                </a:solidFill>
                <a:latin typeface="NanumSquare Neo Bold"/>
                <a:cs typeface="NanumSquare Neo Regular"/>
              </a:rPr>
              <a:t>사용자 시나리오</a:t>
            </a:r>
            <a:endParaRPr sz="1500" dirty="0">
              <a:solidFill>
                <a:schemeClr val="tx1"/>
              </a:solidFill>
              <a:latin typeface="NanumSquare Neo Regular"/>
              <a:cs typeface="NanumSquare Neo Regular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E37494D-7638-5D0F-D669-F27AAF7A4C3C}"/>
              </a:ext>
            </a:extLst>
          </p:cNvPr>
          <p:cNvSpPr txBox="1"/>
          <p:nvPr/>
        </p:nvSpPr>
        <p:spPr>
          <a:xfrm>
            <a:off x="419299" y="5206281"/>
            <a:ext cx="1859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NanumSquareNeoTTF-dEb"/>
              </a:rPr>
              <a:t>Content</a:t>
            </a:r>
            <a:endParaRPr sz="3000" b="1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NanumSquareNeoTTF-dEb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49C608-2128-B754-890E-18B244D93C59}"/>
              </a:ext>
            </a:extLst>
          </p:cNvPr>
          <p:cNvSpPr/>
          <p:nvPr/>
        </p:nvSpPr>
        <p:spPr>
          <a:xfrm>
            <a:off x="4337999" y="556085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DF71943-1F30-ACF1-BF6A-7D7123D7BC1C}"/>
              </a:ext>
            </a:extLst>
          </p:cNvPr>
          <p:cNvSpPr/>
          <p:nvPr/>
        </p:nvSpPr>
        <p:spPr>
          <a:xfrm>
            <a:off x="4337999" y="6565680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8E14863-01E5-3E2D-D3BF-C4860CA6AC0E}"/>
              </a:ext>
            </a:extLst>
          </p:cNvPr>
          <p:cNvSpPr/>
          <p:nvPr/>
        </p:nvSpPr>
        <p:spPr>
          <a:xfrm>
            <a:off x="7392114" y="556085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2BA59BC-A8A9-B4AB-7EC9-FD19AF004205}"/>
              </a:ext>
            </a:extLst>
          </p:cNvPr>
          <p:cNvSpPr/>
          <p:nvPr/>
        </p:nvSpPr>
        <p:spPr>
          <a:xfrm>
            <a:off x="7392114" y="6565680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1AF23CB-86EA-A92C-3CB7-115384AC9F92}"/>
              </a:ext>
            </a:extLst>
          </p:cNvPr>
          <p:cNvSpPr txBox="1"/>
          <p:nvPr/>
        </p:nvSpPr>
        <p:spPr>
          <a:xfrm>
            <a:off x="7379413" y="5585231"/>
            <a:ext cx="132033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500" dirty="0">
                <a:solidFill>
                  <a:schemeClr val="tx1"/>
                </a:solidFill>
                <a:latin typeface="NanumSquare Neo Regular"/>
                <a:cs typeface="NanumSquare Neo Regular"/>
              </a:rPr>
              <a:t>컨셉</a:t>
            </a:r>
            <a:endParaRPr sz="1500" dirty="0">
              <a:solidFill>
                <a:schemeClr val="tx1"/>
              </a:solidFill>
              <a:latin typeface="NanumSquare Neo Regular"/>
              <a:cs typeface="NanumSquare Neo Regular"/>
            </a:endParaRPr>
          </a:p>
        </p:txBody>
      </p:sp>
      <p:sp>
        <p:nvSpPr>
          <p:cNvPr id="17" name="object 30">
            <a:extLst>
              <a:ext uri="{FF2B5EF4-FFF2-40B4-BE49-F238E27FC236}">
                <a16:creationId xmlns:a16="http://schemas.microsoft.com/office/drawing/2014/main" id="{8BFB59F7-B7DE-3D14-CFCC-173F2D1756E5}"/>
              </a:ext>
            </a:extLst>
          </p:cNvPr>
          <p:cNvSpPr txBox="1"/>
          <p:nvPr/>
        </p:nvSpPr>
        <p:spPr>
          <a:xfrm>
            <a:off x="7387630" y="5595232"/>
            <a:ext cx="2280285" cy="261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기능</a:t>
            </a:r>
            <a:endParaRPr lang="en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5460F401-7337-86BE-9ECC-19DF2B1B6F49}"/>
              </a:ext>
            </a:extLst>
          </p:cNvPr>
          <p:cNvSpPr txBox="1"/>
          <p:nvPr/>
        </p:nvSpPr>
        <p:spPr>
          <a:xfrm>
            <a:off x="4337999" y="6590056"/>
            <a:ext cx="2280285" cy="261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B2C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서비스</a:t>
            </a:r>
            <a:endParaRPr lang="en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43447101-4B8E-B04F-BD97-4B1E65595B84}"/>
              </a:ext>
            </a:extLst>
          </p:cNvPr>
          <p:cNvSpPr txBox="1"/>
          <p:nvPr/>
        </p:nvSpPr>
        <p:spPr>
          <a:xfrm>
            <a:off x="4325298" y="5585229"/>
            <a:ext cx="2280285" cy="261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센싱 및 리서치</a:t>
            </a:r>
            <a:endParaRPr lang="en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pic>
        <p:nvPicPr>
          <p:cNvPr id="1026" name="Picture 2" descr="저녁 6시 이후 식사, 심혈관질환 위험 높여&quot;">
            <a:extLst>
              <a:ext uri="{FF2B5EF4-FFF2-40B4-BE49-F238E27FC236}">
                <a16:creationId xmlns:a16="http://schemas.microsoft.com/office/drawing/2014/main" id="{65AE91DF-DAF0-408F-CD8C-D584F7069F4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12" b="13812"/>
          <a:stretch>
            <a:fillRect/>
          </a:stretch>
        </p:blipFill>
        <p:spPr bwMode="auto">
          <a:xfrm>
            <a:off x="0" y="-48530"/>
            <a:ext cx="10693400" cy="47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0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499CD9-068C-E653-4F6D-040012A35B08}"/>
              </a:ext>
            </a:extLst>
          </p:cNvPr>
          <p:cNvSpPr/>
          <p:nvPr/>
        </p:nvSpPr>
        <p:spPr>
          <a:xfrm>
            <a:off x="675904" y="2634795"/>
            <a:ext cx="6136184" cy="3242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786B26-BCC4-1F25-9FB2-290E2535DD14}"/>
              </a:ext>
            </a:extLst>
          </p:cNvPr>
          <p:cNvSpPr/>
          <p:nvPr/>
        </p:nvSpPr>
        <p:spPr>
          <a:xfrm>
            <a:off x="5575300" y="2486025"/>
            <a:ext cx="4661243" cy="339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object 24">
            <a:extLst>
              <a:ext uri="{FF2B5EF4-FFF2-40B4-BE49-F238E27FC236}">
                <a16:creationId xmlns:a16="http://schemas.microsoft.com/office/drawing/2014/main" id="{882CF821-E789-B5F8-3F0C-C30800E50154}"/>
              </a:ext>
            </a:extLst>
          </p:cNvPr>
          <p:cNvSpPr txBox="1"/>
          <p:nvPr/>
        </p:nvSpPr>
        <p:spPr>
          <a:xfrm>
            <a:off x="900042" y="2889962"/>
            <a:ext cx="8439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센싱</a:t>
            </a:r>
            <a:endParaRPr sz="2400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5AE443DF-8433-40D0-7518-CD60CB5F3CF2}"/>
              </a:ext>
            </a:extLst>
          </p:cNvPr>
          <p:cNvSpPr txBox="1"/>
          <p:nvPr/>
        </p:nvSpPr>
        <p:spPr>
          <a:xfrm>
            <a:off x="5962629" y="2910308"/>
            <a:ext cx="9074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리서치</a:t>
            </a:r>
            <a:endParaRPr sz="2400"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pic>
        <p:nvPicPr>
          <p:cNvPr id="60" name="그래픽 59">
            <a:extLst>
              <a:ext uri="{FF2B5EF4-FFF2-40B4-BE49-F238E27FC236}">
                <a16:creationId xmlns:a16="http://schemas.microsoft.com/office/drawing/2014/main" id="{89CCE815-38B0-E06D-91FE-8E462821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3510" y="3683611"/>
            <a:ext cx="742987" cy="772798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487D3E1F-8569-2253-81F8-C2705681D1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5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센싱 및 리서치 과정</a:t>
            </a: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2E636593-ABA5-8774-5A3F-06A2086A7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573" y="2356010"/>
            <a:ext cx="1332413" cy="3651781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B76DE99A-FC01-8EA7-F200-6C8B641F1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391" y="4723791"/>
            <a:ext cx="392666" cy="382141"/>
          </a:xfrm>
          <a:prstGeom prst="rect">
            <a:avLst/>
          </a:prstGeom>
        </p:spPr>
      </p:pic>
      <p:sp>
        <p:nvSpPr>
          <p:cNvPr id="7" name="object 30">
            <a:extLst>
              <a:ext uri="{FF2B5EF4-FFF2-40B4-BE49-F238E27FC236}">
                <a16:creationId xmlns:a16="http://schemas.microsoft.com/office/drawing/2014/main" id="{5D87445B-16D3-F507-C523-FDE73B84FA81}"/>
              </a:ext>
            </a:extLst>
          </p:cNvPr>
          <p:cNvSpPr txBox="1"/>
          <p:nvPr/>
        </p:nvSpPr>
        <p:spPr>
          <a:xfrm>
            <a:off x="900042" y="4722085"/>
            <a:ext cx="3274934" cy="1093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자이로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센서와 가속도 센서를 활용한 데이터 수집과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EDA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수행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endParaRPr lang="en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9" name="object 30">
            <a:extLst>
              <a:ext uri="{FF2B5EF4-FFF2-40B4-BE49-F238E27FC236}">
                <a16:creationId xmlns:a16="http://schemas.microsoft.com/office/drawing/2014/main" id="{453430A2-FFBF-231F-37A1-989A059A7648}"/>
              </a:ext>
            </a:extLst>
          </p:cNvPr>
          <p:cNvSpPr txBox="1"/>
          <p:nvPr/>
        </p:nvSpPr>
        <p:spPr>
          <a:xfrm>
            <a:off x="6632147" y="4368140"/>
            <a:ext cx="3161211" cy="1093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생활 행동에 따른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칼로리 소비 계산 알고리즘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(MET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지표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)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grpSp>
        <p:nvGrpSpPr>
          <p:cNvPr id="22" name="그래픽 12" descr="휴대폰 진동 윤곽선">
            <a:extLst>
              <a:ext uri="{FF2B5EF4-FFF2-40B4-BE49-F238E27FC236}">
                <a16:creationId xmlns:a16="http://schemas.microsoft.com/office/drawing/2014/main" id="{9BB25057-C788-24A2-FA16-1B2036A807AE}"/>
              </a:ext>
            </a:extLst>
          </p:cNvPr>
          <p:cNvGrpSpPr/>
          <p:nvPr/>
        </p:nvGrpSpPr>
        <p:grpSpPr>
          <a:xfrm>
            <a:off x="965632" y="3472154"/>
            <a:ext cx="472272" cy="567139"/>
            <a:chOff x="2458591" y="3029074"/>
            <a:chExt cx="695572" cy="876185"/>
          </a:xfrm>
          <a:solidFill>
            <a:srgbClr val="000000"/>
          </a:solidFill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2D74D94-71E7-2D2D-8FC8-FC0F9860F55C}"/>
                </a:ext>
              </a:extLst>
            </p:cNvPr>
            <p:cNvSpPr/>
            <p:nvPr/>
          </p:nvSpPr>
          <p:spPr>
            <a:xfrm>
              <a:off x="2537020" y="3129287"/>
              <a:ext cx="541791" cy="675798"/>
            </a:xfrm>
            <a:custGeom>
              <a:avLst/>
              <a:gdLst>
                <a:gd name="connsiteX0" fmla="*/ 218161 w 541791"/>
                <a:gd name="connsiteY0" fmla="*/ 17612 h 675798"/>
                <a:gd name="connsiteX1" fmla="*/ 7287 w 541791"/>
                <a:gd name="connsiteY1" fmla="*/ 527314 h 675798"/>
                <a:gd name="connsiteX2" fmla="*/ 0 w 541791"/>
                <a:gd name="connsiteY2" fmla="*/ 544916 h 675798"/>
                <a:gd name="connsiteX3" fmla="*/ 17602 w 541791"/>
                <a:gd name="connsiteY3" fmla="*/ 552202 h 675798"/>
                <a:gd name="connsiteX4" fmla="*/ 298752 w 541791"/>
                <a:gd name="connsiteY4" fmla="*/ 668512 h 675798"/>
                <a:gd name="connsiteX5" fmla="*/ 316354 w 541791"/>
                <a:gd name="connsiteY5" fmla="*/ 675799 h 675798"/>
                <a:gd name="connsiteX6" fmla="*/ 323640 w 541791"/>
                <a:gd name="connsiteY6" fmla="*/ 658197 h 675798"/>
                <a:gd name="connsiteX7" fmla="*/ 534514 w 541791"/>
                <a:gd name="connsiteY7" fmla="*/ 148485 h 675798"/>
                <a:gd name="connsiteX8" fmla="*/ 541792 w 541791"/>
                <a:gd name="connsiteY8" fmla="*/ 130883 h 675798"/>
                <a:gd name="connsiteX9" fmla="*/ 524151 w 541791"/>
                <a:gd name="connsiteY9" fmla="*/ 123625 h 675798"/>
                <a:gd name="connsiteX10" fmla="*/ 243040 w 541791"/>
                <a:gd name="connsiteY10" fmla="*/ 7287 h 675798"/>
                <a:gd name="connsiteX11" fmla="*/ 225438 w 541791"/>
                <a:gd name="connsiteY11" fmla="*/ 0 h 675798"/>
                <a:gd name="connsiteX12" fmla="*/ 516903 w 541791"/>
                <a:gd name="connsiteY12" fmla="*/ 141208 h 675798"/>
                <a:gd name="connsiteX13" fmla="*/ 306029 w 541791"/>
                <a:gd name="connsiteY13" fmla="*/ 650910 h 675798"/>
                <a:gd name="connsiteX14" fmla="*/ 24889 w 541791"/>
                <a:gd name="connsiteY14" fmla="*/ 534600 h 675798"/>
                <a:gd name="connsiteX15" fmla="*/ 235763 w 541791"/>
                <a:gd name="connsiteY15" fmla="*/ 24889 h 67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1791" h="675798">
                  <a:moveTo>
                    <a:pt x="218161" y="17612"/>
                  </a:moveTo>
                  <a:lnTo>
                    <a:pt x="7287" y="527314"/>
                  </a:lnTo>
                  <a:lnTo>
                    <a:pt x="0" y="544916"/>
                  </a:lnTo>
                  <a:lnTo>
                    <a:pt x="17602" y="552202"/>
                  </a:lnTo>
                  <a:lnTo>
                    <a:pt x="298752" y="668512"/>
                  </a:lnTo>
                  <a:lnTo>
                    <a:pt x="316354" y="675799"/>
                  </a:lnTo>
                  <a:lnTo>
                    <a:pt x="323640" y="658197"/>
                  </a:lnTo>
                  <a:lnTo>
                    <a:pt x="534514" y="148485"/>
                  </a:lnTo>
                  <a:lnTo>
                    <a:pt x="541792" y="130883"/>
                  </a:lnTo>
                  <a:lnTo>
                    <a:pt x="524151" y="123625"/>
                  </a:lnTo>
                  <a:lnTo>
                    <a:pt x="243040" y="7287"/>
                  </a:lnTo>
                  <a:lnTo>
                    <a:pt x="225438" y="0"/>
                  </a:lnTo>
                  <a:close/>
                  <a:moveTo>
                    <a:pt x="516903" y="141208"/>
                  </a:moveTo>
                  <a:lnTo>
                    <a:pt x="306029" y="650910"/>
                  </a:lnTo>
                  <a:lnTo>
                    <a:pt x="24889" y="534600"/>
                  </a:lnTo>
                  <a:lnTo>
                    <a:pt x="235763" y="2488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1166A875-CD1D-2C6B-DE7F-88F327BE8CE5}"/>
                </a:ext>
              </a:extLst>
            </p:cNvPr>
            <p:cNvSpPr/>
            <p:nvPr/>
          </p:nvSpPr>
          <p:spPr>
            <a:xfrm>
              <a:off x="2462600" y="3029074"/>
              <a:ext cx="690625" cy="876185"/>
            </a:xfrm>
            <a:custGeom>
              <a:avLst/>
              <a:gdLst>
                <a:gd name="connsiteX0" fmla="*/ 678886 w 690625"/>
                <a:gd name="connsiteY0" fmla="*/ 154134 h 876185"/>
                <a:gd name="connsiteX1" fmla="*/ 309869 w 690625"/>
                <a:gd name="connsiteY1" fmla="*/ 1467 h 876185"/>
                <a:gd name="connsiteX2" fmla="*/ 302658 w 690625"/>
                <a:gd name="connsiteY2" fmla="*/ 0 h 876185"/>
                <a:gd name="connsiteX3" fmla="*/ 285027 w 690625"/>
                <a:gd name="connsiteY3" fmla="*/ 11735 h 876185"/>
                <a:gd name="connsiteX4" fmla="*/ 1440 w 690625"/>
                <a:gd name="connsiteY4" fmla="*/ 697230 h 876185"/>
                <a:gd name="connsiteX5" fmla="*/ 11736 w 690625"/>
                <a:gd name="connsiteY5" fmla="*/ 722071 h 876185"/>
                <a:gd name="connsiteX6" fmla="*/ 380754 w 690625"/>
                <a:gd name="connsiteY6" fmla="*/ 874757 h 876185"/>
                <a:gd name="connsiteX7" fmla="*/ 387974 w 690625"/>
                <a:gd name="connsiteY7" fmla="*/ 876186 h 876185"/>
                <a:gd name="connsiteX8" fmla="*/ 405595 w 690625"/>
                <a:gd name="connsiteY8" fmla="*/ 864441 h 876185"/>
                <a:gd name="connsiteX9" fmla="*/ 689183 w 690625"/>
                <a:gd name="connsiteY9" fmla="*/ 178984 h 876185"/>
                <a:gd name="connsiteX10" fmla="*/ 678886 w 690625"/>
                <a:gd name="connsiteY10" fmla="*/ 154134 h 876185"/>
                <a:gd name="connsiteX11" fmla="*/ 388069 w 690625"/>
                <a:gd name="connsiteY11" fmla="*/ 857145 h 876185"/>
                <a:gd name="connsiteX12" fmla="*/ 19042 w 690625"/>
                <a:gd name="connsiteY12" fmla="*/ 704526 h 876185"/>
                <a:gd name="connsiteX13" fmla="*/ 302658 w 690625"/>
                <a:gd name="connsiteY13" fmla="*/ 19050 h 876185"/>
                <a:gd name="connsiteX14" fmla="*/ 302658 w 690625"/>
                <a:gd name="connsiteY14" fmla="*/ 19050 h 876185"/>
                <a:gd name="connsiteX15" fmla="*/ 671580 w 690625"/>
                <a:gd name="connsiteY15" fmla="*/ 171698 h 87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0625" h="876185">
                  <a:moveTo>
                    <a:pt x="678886" y="154134"/>
                  </a:moveTo>
                  <a:lnTo>
                    <a:pt x="309869" y="1467"/>
                  </a:lnTo>
                  <a:cubicBezTo>
                    <a:pt x="307584" y="509"/>
                    <a:pt x="305135" y="11"/>
                    <a:pt x="302658" y="0"/>
                  </a:cubicBezTo>
                  <a:cubicBezTo>
                    <a:pt x="294948" y="-17"/>
                    <a:pt x="287988" y="4616"/>
                    <a:pt x="285027" y="11735"/>
                  </a:cubicBezTo>
                  <a:lnTo>
                    <a:pt x="1440" y="697230"/>
                  </a:lnTo>
                  <a:cubicBezTo>
                    <a:pt x="-2555" y="706933"/>
                    <a:pt x="2048" y="718040"/>
                    <a:pt x="11736" y="722071"/>
                  </a:cubicBezTo>
                  <a:lnTo>
                    <a:pt x="380754" y="874757"/>
                  </a:lnTo>
                  <a:cubicBezTo>
                    <a:pt x="383043" y="875703"/>
                    <a:pt x="385496" y="876188"/>
                    <a:pt x="387974" y="876186"/>
                  </a:cubicBezTo>
                  <a:cubicBezTo>
                    <a:pt x="395682" y="876197"/>
                    <a:pt x="402638" y="871561"/>
                    <a:pt x="405595" y="864441"/>
                  </a:cubicBezTo>
                  <a:lnTo>
                    <a:pt x="689183" y="178984"/>
                  </a:lnTo>
                  <a:cubicBezTo>
                    <a:pt x="693184" y="169278"/>
                    <a:pt x="688580" y="158165"/>
                    <a:pt x="678886" y="154134"/>
                  </a:cubicBezTo>
                  <a:close/>
                  <a:moveTo>
                    <a:pt x="388069" y="857145"/>
                  </a:moveTo>
                  <a:lnTo>
                    <a:pt x="19042" y="704526"/>
                  </a:lnTo>
                  <a:lnTo>
                    <a:pt x="302658" y="19050"/>
                  </a:lnTo>
                  <a:lnTo>
                    <a:pt x="302658" y="19050"/>
                  </a:lnTo>
                  <a:lnTo>
                    <a:pt x="671580" y="1716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DD892BA-9413-D254-E954-E04A46AFDB3D}"/>
                </a:ext>
              </a:extLst>
            </p:cNvPr>
            <p:cNvSpPr/>
            <p:nvPr/>
          </p:nvSpPr>
          <p:spPr>
            <a:xfrm>
              <a:off x="2890653" y="3135587"/>
              <a:ext cx="97806" cy="51647"/>
            </a:xfrm>
            <a:custGeom>
              <a:avLst/>
              <a:gdLst>
                <a:gd name="connsiteX0" fmla="*/ 5736 w 97806"/>
                <a:gd name="connsiteY0" fmla="*/ 18265 h 51647"/>
                <a:gd name="connsiteX1" fmla="*/ 84794 w 97806"/>
                <a:gd name="connsiteY1" fmla="*/ 50984 h 51647"/>
                <a:gd name="connsiteX2" fmla="*/ 97144 w 97806"/>
                <a:gd name="connsiteY2" fmla="*/ 45606 h 51647"/>
                <a:gd name="connsiteX3" fmla="*/ 92071 w 97806"/>
                <a:gd name="connsiteY3" fmla="*/ 33382 h 51647"/>
                <a:gd name="connsiteX4" fmla="*/ 13013 w 97806"/>
                <a:gd name="connsiteY4" fmla="*/ 663 h 51647"/>
                <a:gd name="connsiteX5" fmla="*/ 663 w 97806"/>
                <a:gd name="connsiteY5" fmla="*/ 6041 h 51647"/>
                <a:gd name="connsiteX6" fmla="*/ 5736 w 97806"/>
                <a:gd name="connsiteY6" fmla="*/ 18265 h 5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806" h="51647">
                  <a:moveTo>
                    <a:pt x="5736" y="18265"/>
                  </a:moveTo>
                  <a:lnTo>
                    <a:pt x="84794" y="50984"/>
                  </a:lnTo>
                  <a:cubicBezTo>
                    <a:pt x="89689" y="52909"/>
                    <a:pt x="95219" y="50501"/>
                    <a:pt x="97144" y="45606"/>
                  </a:cubicBezTo>
                  <a:cubicBezTo>
                    <a:pt x="99022" y="40830"/>
                    <a:pt x="96779" y="35424"/>
                    <a:pt x="92071" y="33382"/>
                  </a:cubicBezTo>
                  <a:lnTo>
                    <a:pt x="13013" y="663"/>
                  </a:lnTo>
                  <a:cubicBezTo>
                    <a:pt x="8117" y="-1262"/>
                    <a:pt x="2588" y="1146"/>
                    <a:pt x="663" y="6041"/>
                  </a:cubicBezTo>
                  <a:cubicBezTo>
                    <a:pt x="-1215" y="10817"/>
                    <a:pt x="1028" y="16223"/>
                    <a:pt x="5736" y="1826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E42BCB9-8145-5B01-9CB3-5EB6ABF29CAE}"/>
                </a:ext>
              </a:extLst>
            </p:cNvPr>
            <p:cNvSpPr/>
            <p:nvPr/>
          </p:nvSpPr>
          <p:spPr>
            <a:xfrm>
              <a:off x="3003421" y="3426115"/>
              <a:ext cx="150742" cy="306200"/>
            </a:xfrm>
            <a:custGeom>
              <a:avLst/>
              <a:gdLst>
                <a:gd name="connsiteX0" fmla="*/ 97422 w 150742"/>
                <a:gd name="connsiteY0" fmla="*/ 105032 h 306200"/>
                <a:gd name="connsiteX1" fmla="*/ 150743 w 150742"/>
                <a:gd name="connsiteY1" fmla="*/ 69218 h 306200"/>
                <a:gd name="connsiteX2" fmla="*/ 136950 w 150742"/>
                <a:gd name="connsiteY2" fmla="*/ 0 h 306200"/>
                <a:gd name="connsiteX3" fmla="*/ 118272 w 150742"/>
                <a:gd name="connsiteY3" fmla="*/ 3715 h 306200"/>
                <a:gd name="connsiteX4" fmla="*/ 129588 w 150742"/>
                <a:gd name="connsiteY4" fmla="*/ 60484 h 306200"/>
                <a:gd name="connsiteX5" fmla="*/ 76257 w 150742"/>
                <a:gd name="connsiteY5" fmla="*/ 96298 h 306200"/>
                <a:gd name="connsiteX6" fmla="*/ 88821 w 150742"/>
                <a:gd name="connsiteY6" fmla="*/ 159296 h 306200"/>
                <a:gd name="connsiteX7" fmla="*/ 35500 w 150742"/>
                <a:gd name="connsiteY7" fmla="*/ 195110 h 306200"/>
                <a:gd name="connsiteX8" fmla="*/ 48054 w 150742"/>
                <a:gd name="connsiteY8" fmla="*/ 258108 h 306200"/>
                <a:gd name="connsiteX9" fmla="*/ 0 w 150742"/>
                <a:gd name="connsiteY9" fmla="*/ 290389 h 306200"/>
                <a:gd name="connsiteX10" fmla="*/ 10620 w 150742"/>
                <a:gd name="connsiteY10" fmla="*/ 306200 h 306200"/>
                <a:gd name="connsiteX11" fmla="*/ 69218 w 150742"/>
                <a:gd name="connsiteY11" fmla="*/ 266843 h 306200"/>
                <a:gd name="connsiteX12" fmla="*/ 56655 w 150742"/>
                <a:gd name="connsiteY12" fmla="*/ 203845 h 306200"/>
                <a:gd name="connsiteX13" fmla="*/ 109976 w 150742"/>
                <a:gd name="connsiteY13" fmla="*/ 168031 h 306200"/>
                <a:gd name="connsiteX14" fmla="*/ 97422 w 150742"/>
                <a:gd name="connsiteY14" fmla="*/ 105032 h 30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42" h="306200">
                  <a:moveTo>
                    <a:pt x="97422" y="105032"/>
                  </a:moveTo>
                  <a:lnTo>
                    <a:pt x="150743" y="69218"/>
                  </a:lnTo>
                  <a:lnTo>
                    <a:pt x="136950" y="0"/>
                  </a:lnTo>
                  <a:lnTo>
                    <a:pt x="118272" y="3715"/>
                  </a:lnTo>
                  <a:lnTo>
                    <a:pt x="129588" y="60484"/>
                  </a:lnTo>
                  <a:lnTo>
                    <a:pt x="76257" y="96298"/>
                  </a:lnTo>
                  <a:lnTo>
                    <a:pt x="88821" y="159296"/>
                  </a:lnTo>
                  <a:lnTo>
                    <a:pt x="35500" y="195110"/>
                  </a:lnTo>
                  <a:lnTo>
                    <a:pt x="48054" y="258108"/>
                  </a:lnTo>
                  <a:lnTo>
                    <a:pt x="0" y="290389"/>
                  </a:lnTo>
                  <a:lnTo>
                    <a:pt x="10620" y="306200"/>
                  </a:lnTo>
                  <a:lnTo>
                    <a:pt x="69218" y="266843"/>
                  </a:lnTo>
                  <a:lnTo>
                    <a:pt x="56655" y="203845"/>
                  </a:lnTo>
                  <a:lnTo>
                    <a:pt x="109976" y="168031"/>
                  </a:lnTo>
                  <a:lnTo>
                    <a:pt x="97422" y="10503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4E4F625-9936-F998-16A6-4A6975323094}"/>
                </a:ext>
              </a:extLst>
            </p:cNvPr>
            <p:cNvSpPr/>
            <p:nvPr/>
          </p:nvSpPr>
          <p:spPr>
            <a:xfrm>
              <a:off x="2458591" y="3202658"/>
              <a:ext cx="150742" cy="306200"/>
            </a:xfrm>
            <a:custGeom>
              <a:avLst/>
              <a:gdLst>
                <a:gd name="connsiteX0" fmla="*/ 13792 w 150742"/>
                <a:gd name="connsiteY0" fmla="*/ 306200 h 306200"/>
                <a:gd name="connsiteX1" fmla="*/ 32480 w 150742"/>
                <a:gd name="connsiteY1" fmla="*/ 302476 h 306200"/>
                <a:gd name="connsiteX2" fmla="*/ 21165 w 150742"/>
                <a:gd name="connsiteY2" fmla="*/ 245716 h 306200"/>
                <a:gd name="connsiteX3" fmla="*/ 74476 w 150742"/>
                <a:gd name="connsiteY3" fmla="*/ 209893 h 306200"/>
                <a:gd name="connsiteX4" fmla="*/ 61922 w 150742"/>
                <a:gd name="connsiteY4" fmla="*/ 146904 h 306200"/>
                <a:gd name="connsiteX5" fmla="*/ 115243 w 150742"/>
                <a:gd name="connsiteY5" fmla="*/ 111081 h 306200"/>
                <a:gd name="connsiteX6" fmla="*/ 102689 w 150742"/>
                <a:gd name="connsiteY6" fmla="*/ 48092 h 306200"/>
                <a:gd name="connsiteX7" fmla="*/ 150743 w 150742"/>
                <a:gd name="connsiteY7" fmla="*/ 15811 h 306200"/>
                <a:gd name="connsiteX8" fmla="*/ 140113 w 150742"/>
                <a:gd name="connsiteY8" fmla="*/ 0 h 306200"/>
                <a:gd name="connsiteX9" fmla="*/ 81524 w 150742"/>
                <a:gd name="connsiteY9" fmla="*/ 39357 h 306200"/>
                <a:gd name="connsiteX10" fmla="*/ 94078 w 150742"/>
                <a:gd name="connsiteY10" fmla="*/ 102346 h 306200"/>
                <a:gd name="connsiteX11" fmla="*/ 40767 w 150742"/>
                <a:gd name="connsiteY11" fmla="*/ 138170 h 306200"/>
                <a:gd name="connsiteX12" fmla="*/ 53321 w 150742"/>
                <a:gd name="connsiteY12" fmla="*/ 201158 h 306200"/>
                <a:gd name="connsiteX13" fmla="*/ 0 w 150742"/>
                <a:gd name="connsiteY13" fmla="*/ 236982 h 306200"/>
                <a:gd name="connsiteX14" fmla="*/ 13792 w 150742"/>
                <a:gd name="connsiteY14" fmla="*/ 306200 h 30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742" h="306200">
                  <a:moveTo>
                    <a:pt x="13792" y="306200"/>
                  </a:moveTo>
                  <a:lnTo>
                    <a:pt x="32480" y="302476"/>
                  </a:lnTo>
                  <a:lnTo>
                    <a:pt x="21165" y="245716"/>
                  </a:lnTo>
                  <a:lnTo>
                    <a:pt x="74476" y="209893"/>
                  </a:lnTo>
                  <a:lnTo>
                    <a:pt x="61922" y="146904"/>
                  </a:lnTo>
                  <a:lnTo>
                    <a:pt x="115243" y="111081"/>
                  </a:lnTo>
                  <a:lnTo>
                    <a:pt x="102689" y="48092"/>
                  </a:lnTo>
                  <a:lnTo>
                    <a:pt x="150743" y="15811"/>
                  </a:lnTo>
                  <a:lnTo>
                    <a:pt x="140113" y="0"/>
                  </a:lnTo>
                  <a:lnTo>
                    <a:pt x="81524" y="39357"/>
                  </a:lnTo>
                  <a:lnTo>
                    <a:pt x="94078" y="102346"/>
                  </a:lnTo>
                  <a:lnTo>
                    <a:pt x="40767" y="138170"/>
                  </a:lnTo>
                  <a:lnTo>
                    <a:pt x="53321" y="201158"/>
                  </a:lnTo>
                  <a:lnTo>
                    <a:pt x="0" y="236982"/>
                  </a:lnTo>
                  <a:lnTo>
                    <a:pt x="13792" y="30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센싱 과정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EDA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데이터 분석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05C59-18C8-BD85-4B31-37DA34E3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88" y="1631377"/>
            <a:ext cx="2934312" cy="2649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27165F-55A7-7113-16EF-1A68FBC9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" y="4543425"/>
            <a:ext cx="5614155" cy="1790619"/>
          </a:xfrm>
          <a:prstGeom prst="rect">
            <a:avLst/>
          </a:prstGeom>
        </p:spPr>
      </p:pic>
      <p:sp>
        <p:nvSpPr>
          <p:cNvPr id="2" name="object 30">
            <a:extLst>
              <a:ext uri="{FF2B5EF4-FFF2-40B4-BE49-F238E27FC236}">
                <a16:creationId xmlns:a16="http://schemas.microsoft.com/office/drawing/2014/main" id="{0A17409C-C981-FCEA-13FD-3F65561A955A}"/>
              </a:ext>
            </a:extLst>
          </p:cNvPr>
          <p:cNvSpPr txBox="1"/>
          <p:nvPr/>
        </p:nvSpPr>
        <p:spPr>
          <a:xfrm>
            <a:off x="4245121" y="2006676"/>
            <a:ext cx="5614155" cy="3510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Random Forest Algorithm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을 기반으로 센서에 대한 중요도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Feature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중 상위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개의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feature_importance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를 뽑고 이를 주요한 동작 구분의 센서로 선정</a:t>
            </a: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</a:t>
            </a: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r">
              <a:lnSpc>
                <a:spcPct val="120000"/>
              </a:lnSpc>
              <a:spcBef>
                <a:spcPts val="875"/>
              </a:spcBef>
            </a:pPr>
            <a:endParaRPr lang="en" sz="2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802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센싱 과정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동작 구분을 위한 주요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5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개 센서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040985-E73B-323D-63D3-0340DCAD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28" y="4541010"/>
            <a:ext cx="3263832" cy="1905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A355C6-BCE9-A583-F99F-77A6FAF1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90" y="4563643"/>
            <a:ext cx="3263832" cy="16837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5DF3BE-3DD6-A4B4-D3E3-E153D0C4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8" y="4690086"/>
            <a:ext cx="2979672" cy="16218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17C738-8C93-F797-4B06-DD6D8322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2" y="2054774"/>
            <a:ext cx="2980505" cy="16218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960D2F-2363-7199-337B-1E36A6F41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100" y="2103293"/>
            <a:ext cx="3387022" cy="14924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6F0338-962C-59C5-EB68-96335EC84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084" y="2080159"/>
            <a:ext cx="3386189" cy="1516090"/>
          </a:xfrm>
          <a:prstGeom prst="rect">
            <a:avLst/>
          </a:prstGeom>
        </p:spPr>
      </p:pic>
      <p:sp>
        <p:nvSpPr>
          <p:cNvPr id="5" name="object 30">
            <a:extLst>
              <a:ext uri="{FF2B5EF4-FFF2-40B4-BE49-F238E27FC236}">
                <a16:creationId xmlns:a16="http://schemas.microsoft.com/office/drawing/2014/main" id="{196287AA-2498-10C7-20D6-BAC69AA39014}"/>
              </a:ext>
            </a:extLst>
          </p:cNvPr>
          <p:cNvSpPr txBox="1"/>
          <p:nvPr/>
        </p:nvSpPr>
        <p:spPr>
          <a:xfrm>
            <a:off x="4432300" y="1677657"/>
            <a:ext cx="1752600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계단 올라가기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563398A1-68E6-35BA-3B0C-2A82B40179CD}"/>
              </a:ext>
            </a:extLst>
          </p:cNvPr>
          <p:cNvSpPr txBox="1"/>
          <p:nvPr/>
        </p:nvSpPr>
        <p:spPr>
          <a:xfrm>
            <a:off x="927100" y="1684554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걷기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9B0547CC-4ABF-B4CF-5A6B-F132E632D532}"/>
              </a:ext>
            </a:extLst>
          </p:cNvPr>
          <p:cNvSpPr txBox="1"/>
          <p:nvPr/>
        </p:nvSpPr>
        <p:spPr>
          <a:xfrm>
            <a:off x="7993878" y="1689471"/>
            <a:ext cx="1752600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계단 내려가기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1" name="object 30">
            <a:extLst>
              <a:ext uri="{FF2B5EF4-FFF2-40B4-BE49-F238E27FC236}">
                <a16:creationId xmlns:a16="http://schemas.microsoft.com/office/drawing/2014/main" id="{91AF5F04-E27F-C330-B234-563365A661B8}"/>
              </a:ext>
            </a:extLst>
          </p:cNvPr>
          <p:cNvSpPr txBox="1"/>
          <p:nvPr/>
        </p:nvSpPr>
        <p:spPr>
          <a:xfrm>
            <a:off x="1037647" y="4247983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눕기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3" name="object 30">
            <a:extLst>
              <a:ext uri="{FF2B5EF4-FFF2-40B4-BE49-F238E27FC236}">
                <a16:creationId xmlns:a16="http://schemas.microsoft.com/office/drawing/2014/main" id="{461C22F5-202A-EF66-4DDA-224DD1E1A8A1}"/>
              </a:ext>
            </a:extLst>
          </p:cNvPr>
          <p:cNvSpPr txBox="1"/>
          <p:nvPr/>
        </p:nvSpPr>
        <p:spPr>
          <a:xfrm>
            <a:off x="4432300" y="4238625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앉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5" name="object 30">
            <a:extLst>
              <a:ext uri="{FF2B5EF4-FFF2-40B4-BE49-F238E27FC236}">
                <a16:creationId xmlns:a16="http://schemas.microsoft.com/office/drawing/2014/main" id="{85344975-4FBA-F400-8A26-C0847D47E8AB}"/>
              </a:ext>
            </a:extLst>
          </p:cNvPr>
          <p:cNvSpPr txBox="1"/>
          <p:nvPr/>
        </p:nvSpPr>
        <p:spPr>
          <a:xfrm>
            <a:off x="8089900" y="4238625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서기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87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센싱 과정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– 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센서와 </a:t>
            </a:r>
            <a:r>
              <a:rPr lang="en-US" altLang="ko-KR" spc="-60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agg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별 중요도 분석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C13AC-301E-FACE-8481-34B067A2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899" y="4672490"/>
            <a:ext cx="3121461" cy="2100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C6B537-9582-0CD5-D163-79A8C028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93" y="4672490"/>
            <a:ext cx="3148013" cy="21522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425B72-C6A2-2A94-1ACC-B14C1FBA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95" y="4707273"/>
            <a:ext cx="2980505" cy="20826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081656-9110-9EAC-1D94-16C72845E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8" y="1966676"/>
            <a:ext cx="2892267" cy="20030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5845FF3-BF32-E166-EBB2-EB12BDA7A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116" y="1995729"/>
            <a:ext cx="3043590" cy="20773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930E61-6410-1011-F4CE-D238F0780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257" y="2062741"/>
            <a:ext cx="2954779" cy="1940167"/>
          </a:xfrm>
          <a:prstGeom prst="rect">
            <a:avLst/>
          </a:prstGeom>
        </p:spPr>
      </p:pic>
      <p:sp>
        <p:nvSpPr>
          <p:cNvPr id="5" name="object 30">
            <a:extLst>
              <a:ext uri="{FF2B5EF4-FFF2-40B4-BE49-F238E27FC236}">
                <a16:creationId xmlns:a16="http://schemas.microsoft.com/office/drawing/2014/main" id="{5F7BCD33-E89A-0C5B-41EC-FBF32C55AAB4}"/>
              </a:ext>
            </a:extLst>
          </p:cNvPr>
          <p:cNvSpPr txBox="1"/>
          <p:nvPr/>
        </p:nvSpPr>
        <p:spPr>
          <a:xfrm>
            <a:off x="4432300" y="1571625"/>
            <a:ext cx="1752600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계단 올라가기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0" name="object 30">
            <a:extLst>
              <a:ext uri="{FF2B5EF4-FFF2-40B4-BE49-F238E27FC236}">
                <a16:creationId xmlns:a16="http://schemas.microsoft.com/office/drawing/2014/main" id="{56DB4124-46FC-C12E-1438-5475F5FADB19}"/>
              </a:ext>
            </a:extLst>
          </p:cNvPr>
          <p:cNvSpPr txBox="1"/>
          <p:nvPr/>
        </p:nvSpPr>
        <p:spPr>
          <a:xfrm>
            <a:off x="927100" y="1571625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걷기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7EAAFEC8-8BAA-7C27-8A47-E6176C5A3C12}"/>
              </a:ext>
            </a:extLst>
          </p:cNvPr>
          <p:cNvSpPr txBox="1"/>
          <p:nvPr/>
        </p:nvSpPr>
        <p:spPr>
          <a:xfrm>
            <a:off x="8012329" y="1604581"/>
            <a:ext cx="1752600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계단 내려가기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3" name="object 30">
            <a:extLst>
              <a:ext uri="{FF2B5EF4-FFF2-40B4-BE49-F238E27FC236}">
                <a16:creationId xmlns:a16="http://schemas.microsoft.com/office/drawing/2014/main" id="{D1C38FA5-E7F7-C3AB-D6CB-6D535BD66638}"/>
              </a:ext>
            </a:extLst>
          </p:cNvPr>
          <p:cNvSpPr txBox="1"/>
          <p:nvPr/>
        </p:nvSpPr>
        <p:spPr>
          <a:xfrm>
            <a:off x="1037647" y="4247983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눕기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AC968618-0BE2-9D54-C53A-4DE6F07852D1}"/>
              </a:ext>
            </a:extLst>
          </p:cNvPr>
          <p:cNvSpPr txBox="1"/>
          <p:nvPr/>
        </p:nvSpPr>
        <p:spPr>
          <a:xfrm>
            <a:off x="4432300" y="4238625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앉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6" name="object 30">
            <a:extLst>
              <a:ext uri="{FF2B5EF4-FFF2-40B4-BE49-F238E27FC236}">
                <a16:creationId xmlns:a16="http://schemas.microsoft.com/office/drawing/2014/main" id="{82F2E068-7E93-7D27-4B8D-F84FA80FA629}"/>
              </a:ext>
            </a:extLst>
          </p:cNvPr>
          <p:cNvSpPr txBox="1"/>
          <p:nvPr/>
        </p:nvSpPr>
        <p:spPr>
          <a:xfrm>
            <a:off x="8089900" y="4238625"/>
            <a:ext cx="1159776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서기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39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2">
            <a:extLst>
              <a:ext uri="{FF2B5EF4-FFF2-40B4-BE49-F238E27FC236}">
                <a16:creationId xmlns:a16="http://schemas.microsoft.com/office/drawing/2014/main" id="{59AF3E0C-E74D-241E-A108-1786734BD083}"/>
              </a:ext>
            </a:extLst>
          </p:cNvPr>
          <p:cNvSpPr txBox="1">
            <a:spLocks/>
          </p:cNvSpPr>
          <p:nvPr/>
        </p:nvSpPr>
        <p:spPr>
          <a:xfrm>
            <a:off x="419298" y="652798"/>
            <a:ext cx="690860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리서치 </a:t>
            </a:r>
            <a:r>
              <a:rPr lang="en-US" altLang="ko-KR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- </a:t>
            </a:r>
            <a:r>
              <a:rPr lang="ko-KR" altLang="en-US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활용 방안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7485F-A81D-2C75-DD9A-1193A10D06F3}"/>
              </a:ext>
            </a:extLst>
          </p:cNvPr>
          <p:cNvSpPr txBox="1"/>
          <p:nvPr/>
        </p:nvSpPr>
        <p:spPr>
          <a:xfrm>
            <a:off x="4127500" y="7210425"/>
            <a:ext cx="7505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b="0" i="0" u="none" strike="noStrike" dirty="0">
                <a:solidFill>
                  <a:srgbClr val="111111"/>
                </a:solidFill>
                <a:effectLst/>
                <a:latin typeface="Noto Sans KR"/>
                <a:hlinkClick r:id="rId2"/>
              </a:rPr>
              <a:t>한국정보처리학회</a:t>
            </a:r>
            <a:r>
              <a:rPr lang="en-US" altLang="ko-KR" sz="1100" b="0" i="0" u="none" strike="noStrike" dirty="0">
                <a:solidFill>
                  <a:srgbClr val="111111"/>
                </a:solidFill>
                <a:effectLst/>
                <a:latin typeface="Noto Sans KR"/>
                <a:hlinkClick r:id="rId2"/>
              </a:rPr>
              <a:t>:</a:t>
            </a:r>
            <a:r>
              <a:rPr lang="ko-KR" altLang="en-US" sz="1100" b="0" i="0" u="none" strike="noStrike" dirty="0">
                <a:solidFill>
                  <a:srgbClr val="111111"/>
                </a:solidFill>
                <a:effectLst/>
                <a:latin typeface="Noto Sans KR"/>
                <a:hlinkClick r:id="rId2"/>
              </a:rPr>
              <a:t>학술대회논문집</a:t>
            </a:r>
            <a:r>
              <a:rPr lang="ko-KR" altLang="en-US" sz="1100" b="0" i="0" u="none" strike="noStrike" dirty="0">
                <a:solidFill>
                  <a:srgbClr val="111111"/>
                </a:solidFill>
                <a:effectLst/>
                <a:latin typeface="Noto Sans KR"/>
              </a:rPr>
              <a:t> </a:t>
            </a:r>
            <a:r>
              <a:rPr lang="en-US" altLang="ko-KR" sz="1100" b="0" i="0" u="none" strike="noStrike" dirty="0">
                <a:solidFill>
                  <a:srgbClr val="111111"/>
                </a:solidFill>
                <a:effectLst/>
                <a:latin typeface="Noto Sans KR"/>
              </a:rPr>
              <a:t>2016.11 </a:t>
            </a:r>
            <a:r>
              <a:rPr lang="en-US" altLang="ko-KR" sz="1100" dirty="0">
                <a:solidFill>
                  <a:srgbClr val="111111"/>
                </a:solidFill>
                <a:latin typeface="Noto Sans KR"/>
              </a:rPr>
              <a:t> </a:t>
            </a:r>
            <a:r>
              <a:rPr lang="ko-KR" altLang="en-US" sz="1100" b="1" i="0" dirty="0">
                <a:solidFill>
                  <a:srgbClr val="2C2F37"/>
                </a:solidFill>
                <a:effectLst/>
                <a:latin typeface="Noto Sans KR"/>
              </a:rPr>
              <a:t>손목 움직임 기반 휴식</a:t>
            </a:r>
            <a:r>
              <a:rPr lang="en-US" altLang="ko-KR" sz="1100" b="1" i="0" dirty="0">
                <a:solidFill>
                  <a:srgbClr val="2C2F37"/>
                </a:solidFill>
                <a:effectLst/>
                <a:latin typeface="Noto Sans KR"/>
              </a:rPr>
              <a:t>, </a:t>
            </a:r>
            <a:r>
              <a:rPr lang="ko-KR" altLang="en-US" sz="1100" b="1" i="0" dirty="0">
                <a:solidFill>
                  <a:srgbClr val="2C2F37"/>
                </a:solidFill>
                <a:effectLst/>
                <a:latin typeface="Noto Sans KR"/>
              </a:rPr>
              <a:t>걷기</a:t>
            </a:r>
            <a:r>
              <a:rPr lang="en-US" altLang="ko-KR" sz="1100" b="1" i="0" dirty="0">
                <a:solidFill>
                  <a:srgbClr val="2C2F37"/>
                </a:solidFill>
                <a:effectLst/>
                <a:latin typeface="Noto Sans KR"/>
              </a:rPr>
              <a:t>, </a:t>
            </a:r>
            <a:r>
              <a:rPr lang="ko-KR" altLang="en-US" sz="1100" b="1" i="0" dirty="0">
                <a:solidFill>
                  <a:srgbClr val="2C2F37"/>
                </a:solidFill>
                <a:effectLst/>
                <a:latin typeface="Noto Sans KR"/>
              </a:rPr>
              <a:t>달리기 분류에 관한 연구 </a:t>
            </a:r>
            <a:r>
              <a:rPr lang="ko-KR" altLang="en-US" sz="1100" b="1" dirty="0">
                <a:solidFill>
                  <a:srgbClr val="2C2F37"/>
                </a:solidFill>
                <a:latin typeface="Noto Sans KR"/>
              </a:rPr>
              <a:t>발췌</a:t>
            </a:r>
            <a:endParaRPr lang="ko-KR" altLang="en-US" sz="1100" b="1" i="0" dirty="0">
              <a:solidFill>
                <a:srgbClr val="2C2F37"/>
              </a:solidFill>
              <a:effectLst/>
              <a:latin typeface="Noto Sans K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61EFEA-43BB-2FDA-92F5-B71F8A9B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2105025"/>
            <a:ext cx="4511560" cy="1881917"/>
          </a:xfrm>
          <a:prstGeom prst="rect">
            <a:avLst/>
          </a:prstGeom>
        </p:spPr>
      </p:pic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618B428C-B388-9A35-D6F0-556290857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536228"/>
              </p:ext>
            </p:extLst>
          </p:nvPr>
        </p:nvGraphicFramePr>
        <p:xfrm>
          <a:off x="5346700" y="813078"/>
          <a:ext cx="451156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53F137-25E3-24A3-418B-AFA346700C68}"/>
              </a:ext>
            </a:extLst>
          </p:cNvPr>
          <p:cNvSpPr txBox="1"/>
          <p:nvPr/>
        </p:nvSpPr>
        <p:spPr>
          <a:xfrm>
            <a:off x="850900" y="4129141"/>
            <a:ext cx="9601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EDA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에서 추출해낸 중요도가 높은 센서들을 기반으로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각 동작을 구분 이를 기반으로 하루 생활의 동작 패턴을 파악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기존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EDA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분석에 더하여 가속도 센서를 기반으로 달리기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여부를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구분할 수 있는 센서 데이터를 얻어내서 연계 할 수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이를 바탕으로 스마트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워치와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연계하여 하루 중 행동 패턴 비중을 달리기를 비롯한 다양한 패턴으로 분류 가능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184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12_PPT템플릿_최종_국문" id="{7A2DDE86-BB2F-CB48-BCD5-DAEDBA7B6191}" vid="{BA7DFF27-E29A-6B4F-8C86-98CF153A87E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5728</TotalTime>
  <Words>1386</Words>
  <Application>Microsoft Office PowerPoint</Application>
  <PresentationFormat>사용자 지정</PresentationFormat>
  <Paragraphs>303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NanumSquare Neo Regular</vt:lpstr>
      <vt:lpstr>NanumSquare Neo Bold</vt:lpstr>
      <vt:lpstr>Calibri</vt:lpstr>
      <vt:lpstr>Open Sans Extrabold</vt:lpstr>
      <vt:lpstr>Symbol</vt:lpstr>
      <vt:lpstr>NanumSquare Neo OTF Light</vt:lpstr>
      <vt:lpstr>Arial</vt:lpstr>
      <vt:lpstr>Söhne</vt:lpstr>
      <vt:lpstr>Open Sans</vt:lpstr>
      <vt:lpstr>NanumSquare Neo OTF ExtraBold</vt:lpstr>
      <vt:lpstr>NanumSquare Neo OTF Bold</vt:lpstr>
      <vt:lpstr>Noto Sans KR</vt:lpstr>
      <vt:lpstr>NanumSquare Neo OTF Regular</vt:lpstr>
      <vt:lpstr>NanumSquare Neo OTF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B2C 서비스 기획</vt:lpstr>
      <vt:lpstr>B2C 서비스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you are working on something that you really care about, you don’t have to be pushed.</dc:title>
  <dc:creator>JAEMIN CHUNG</dc:creator>
  <cp:lastModifiedBy>오 세욱</cp:lastModifiedBy>
  <cp:revision>735</cp:revision>
  <cp:lastPrinted>2023-03-23T06:12:44Z</cp:lastPrinted>
  <dcterms:created xsi:type="dcterms:W3CDTF">2023-03-12T04:56:24Z</dcterms:created>
  <dcterms:modified xsi:type="dcterms:W3CDTF">2023-06-09T07:41:38Z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2023-03-12T00:00:00Z</vt:filetime>
  </property>
  <property fmtid="{D5CDD505-2E9C-101B-9397-08002B2CF9AE}" pid="3" name="Creator">
    <vt:lpwstr>Adobe InDesign 18.1 (Macintosh)</vt:lpwstr>
  </property>
  <property fmtid="{D5CDD505-2E9C-101B-9397-08002B2CF9AE}" pid="4" name="LastSaved">
    <vt:filetime>2023-03-12T00:00:00Z</vt:filetime>
  </property>
  <property fmtid="{D5CDD505-2E9C-101B-9397-08002B2CF9AE}" pid="5" name="Producer">
    <vt:lpwstr>Adobe PDF Library 17.0</vt:lpwstr>
  </property>
</Properties>
</file>